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7237A2F-5D46-45C5-A6CE-CED2424E45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BCBD1-67EE-4B5E-A1B7-7C116D1D2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63F3F-FE33-42CD-B15B-DCE191B64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84260-41B3-46F9-8B98-863420637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86915-EEFD-4408-A90E-6095042ED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93E1C1-F109-49C4-9BBE-7865C4C1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51A1B-2BBB-4E70-B8CD-25CC9359C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09BBB-D030-4B59-A4CE-CE470A420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FE797-0F40-4494-A203-3FBAF579A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C27FB-C15C-4051-9415-D892C71B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035BA-5DD8-41DC-A615-EEA8D2106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D3D1E-6815-4B0D-9AA6-CEFAE3262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E80410A-7E1C-4474-AF18-FC1EF10FE3A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F03783C-A720-4114-AD1F-965214234DA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4010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仓库货物清点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仓库货物清点的重要性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仓库货物清点的方法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仓库货物清点的挑战与解决方案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仓库货物清点的实施步骤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仓库货物清点的技术应用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仓库货物清点的总结与展望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仓库货物清点的重要性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仓库货物清点的定义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仓库货物清点是对仓库存储的货物进行逐一盘点、核对和记录的过程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仓库货物清点是什么？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确保库存数量准确无误，提高仓库管理效率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清点的目的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仓库货物清点的重要性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确保每件货物都被清点到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避免货物遗漏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减少出错概率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提高管理精确度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保证货物安全性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防止盗窃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逐一清点货物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仔细核对每个货物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记录清点结果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确保记录无误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完成清点后处理异常情况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进行库存调整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清点过程的流程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准备清点工具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计数器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清点表格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清点的注意事项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在清点时需要认真细致，不能马虎；应该有专人负责清点工作，并定期进行清点，避免积压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清点的注意事项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认真核对每一个货物，确保不漏掉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细心清点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避免因多人清点而导致的混乱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专人负责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避免库存数量错误逐渐累积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仓库货物清点的方法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手工清点法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适用于货物种类较多但数量不大的情况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人工逐件清点货物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适用于货物种类较多但数量不大的情况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适用于货物种类较多但数量不大的情况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适用于货物种类较多但数量不大的情况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适用于货物种类较多但数量不大的情况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计算机清点法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计算机清点法利用仓库管理系统进行自动识别和清点，提高清点效率和准确性。可以快速准确地清点大量货物，减少人工成本和错误率。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可实现无接触清点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减少人工干预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提高效率和精确度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提高效率和精确度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减少人工成本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减少错误率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RFID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利用射频识别技术进行自动清点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智能识别货物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提高清点效率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视觉识别清点法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实现快速清点大批货物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利用摄像头和图像识别技术进行清点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减少人工干预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提高清点效率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提高清点效率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实现快速清点大批货物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适用于货物种类较多但数量不大的情况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手工清点法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利用仓库管理系统进行自动识别和清点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计算机清点法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利用射频识别技术进行自动清点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RFID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利用摄像头和图像识别技术进行清点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视觉识别清点法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仓库货物清点的挑战与解决方案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清点中的人为因素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仓库货物清点过程中，人为因素可能导致错误，例如疏忽、疲劳等。为了解决这一问题，可以通过提供培训提升工作技能，激励员工保持专注，以及引入自动化设备减少人为干预。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复杂货物管理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不同种类货物需要不同的管理技巧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货物种类繁多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货物繁多且规格不同，增加了清点难度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难以清点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货物规格差异增加了清点的难度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规格不同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大规模清点难度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货物数目庞大需要投入大量人力物力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仓库货物众多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大规模清点耗时耗力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清点难度大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分批清点、引入自动化设备、加强团队协作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提高清点效率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提高仓库货物清点的效率是关键，可以通过引入自动化设备、优化流程、提升员工技能等方式达到目的。保持货物清点的准确性和高效性对仓库管理至关重要。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引入自动化设备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加速清点速度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减轻员工负担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优化管理系统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提高智能化程度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提升清点准确性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减少误差率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仓库货物清点的改进方式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清点过程中的关键要点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避免漏检、错检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仔细核对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避免因疏忽导致错误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时刻保持专注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提高清点效率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采用科学方法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仓库货物清点的实施步骤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https://d.book118.com/815340102013011130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仓库货物清点</vt:lpstr>
      <vt:lpstr>目录</vt:lpstr>
      <vt:lpstr>第1章 仓库货物清点的重要性</vt:lpstr>
      <vt:lpstr>仓库货物清点的定义</vt:lpstr>
      <vt:lpstr>仓库货物清点的重要性</vt:lpstr>
      <vt:lpstr>清点过程的流程</vt:lpstr>
      <vt:lpstr>清点的注意事项</vt:lpstr>
      <vt:lpstr>清点的注意事项</vt:lpstr>
      <vt:lpstr>第2章 仓库货物清点的方法</vt:lpstr>
      <vt:lpstr>手工清点法</vt:lpstr>
      <vt:lpstr> </vt:lpstr>
      <vt:lpstr>RFID清点法</vt:lpstr>
      <vt:lpstr>视觉识别清点法</vt:lpstr>
      <vt:lpstr>总结</vt:lpstr>
      <vt:lpstr>第3章 仓库货物清点的挑战与解决方案</vt:lpstr>
      <vt:lpstr>清点中的人为因素</vt:lpstr>
      <vt:lpstr>复杂货物管理</vt:lpstr>
      <vt:lpstr>大规模清点难度</vt:lpstr>
      <vt:lpstr> </vt:lpstr>
      <vt:lpstr>仓库货物清点的改进方式</vt:lpstr>
      <vt:lpstr>清点过程中的关键要点</vt:lpstr>
      <vt:lpstr>第4章 仓库货物清点的实施步骤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2024-09-29T14:40:48.999</cp:lastPrinted>
  <dcterms:created xsi:type="dcterms:W3CDTF">2024-09-29T06:40:49Z</dcterms:created>
  <dcterms:modified xsi:type="dcterms:W3CDTF">2024-09-29T06:40:51Z</dcterms:modified>
</cp:coreProperties>
</file>