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38716-89A9-4171-AC8E-8CB67A97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3364F-8107-4805-A53B-C7FD6890E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D2B10-1F7B-4106-B0DE-EDF8DA10F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44100-633F-4C6E-99A0-45128914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350414-E0EB-4008-835F-36A8DEE11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8CEA6B-CC0C-4939-9FB2-4326019CB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87383A-2B65-4E04-8B0F-EE8FA5CD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A4CA9-4E40-424A-B670-0AB1F3AFB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2D394-AF5A-4867-8F0E-1C74E2E73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77F01-FBAC-4DB7-B9C5-8F74D9338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5399C-3182-450E-92A6-D250BF08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40211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班组建设总结与反思建立良好沟通机制的必要性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良好沟通机制构建策略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实施过程中的经验分享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随着公司业务的不断扩展，对基层班组的管理和建设提出了更高要求，以适应快速变化的市场环境。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公司发展战略需求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班组现状与挑战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在班组建设过程中，存在沟通不畅、协作不紧密、执行力不强等问题，亟需改进和优化。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当前，越来越多的企业开始重视基层班组的建设和管理，以提升组织整体效能和竞争力。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建设目标设定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建立高效沟通机制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通过改进沟通方式、提高沟通效率，促进班组成员之间的信息共享和思想交流。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强化团队合作意识，培养协作精神，提高班组成员之间的协同作战能力。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增强执行力与应变能力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明确任务目标，优化工作流程，提高班组成员的执行力和应变能力，确保各项工作顺利推进。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团队负责人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沟通专员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培训与发展专员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绩效考核专员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团队成员构成及职责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负责制定班组建设规划、组织实施和监督检查，确保班组建设目标的实现。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负责班组成员的培训与发展工作，提升团队整体素质和业务水平。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负责协调班组成员之间的沟通，解决沟通障碍，促进信息共享和思想交流。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负责制定绩效考核标准，对班组成员的工作绩效进行评估和反馈，激励团队成员不断改进和提高。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包括定期召开的班组会议、项目进展会议等，用于讨论工作问题、分享经验和传递信息。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正式会议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班组成员在日常工作中的即时沟通，如口头交流、即时消息工具等，用于快速解决问题和协作。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通过电子邮件、工作报告等形式进行的书面沟通，用于传递重要信息和记录工作进展。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现有沟通渠道概述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通过问卷调查、反馈意见等方式收集班组成员对沟通效果的评价，了解现有沟通机制的优缺点。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沟通效果评估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分析评估结果，识别出沟通机制中存在的问题，如信息传递不畅、沟通效率低下等。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沟通效果评估与问题识别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班组内部的组织结构对沟通机制产生重要影响，如层级关系、职责划分等。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班组内部的文化氛围也会影响沟通效果，如开放包容的文化氛围有利于促进有效沟通。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文化氛围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班组成员的个人素质、沟通能力等因素也会对沟通机制产生影响。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良好沟通机制构建策略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建立开放、坦诚的沟通氛围，鼓励团队成员积极表达意见和建议。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制定明确的沟通规范，包括沟通时间、方式、内容等，确保信息传达的准确性和及时性。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强调双向沟通，注重倾听和反馈，确保信息在传递过程中不被误解或遗漏。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采用多种沟通方式，如面对面交流、电话、电子邮件、即时通讯工具等，以满足不同场景下的沟通需求。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建立信息共享平台，如团队内部网站、文档管理系统等，方便团队成员随时查阅和了解项目进展、团队动态等信息。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77" b="27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1854" r="2185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4735" r="2473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简化信息传递流程，减少不必要的信息传递环节，提高沟通效率。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优化信息传递流程与方式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https://d.book118.com/815340211224011111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2024-09-17T13:24:59.020</cp:lastPrinted>
  <dcterms:created xsi:type="dcterms:W3CDTF">2024-09-17T05:24:59Z</dcterms:created>
  <dcterms:modified xsi:type="dcterms:W3CDTF">2024-09-17T05:25:01Z</dcterms:modified>
</cp:coreProperties>
</file>