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F623F-EFC1-48F8-98B5-476301751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B31BFD-2A61-4334-BCCA-9B3B111BD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C6255-70BE-49BD-8155-518E63C4D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0C9633-D9FF-4264-AAB3-B264BE8C7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9B7CB1-2F66-49F8-8315-64507A524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03EC00-321D-4E53-8D66-EB28A923E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44067F-CB8F-48CA-899D-C600DA577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C2BB4D-5BD3-4501-9146-BFB279212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2CE5AB-4223-4888-A149-7DE8702A4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8D0339-68E0-489F-8651-D51D65439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CF3A77-B68F-402B-B8CE-31B268634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34032104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草莓病虫害如何防治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草莓病虫害概述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农业防治措施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生物防治技术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物理防治方法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化学防治策略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综合防治策略及建议措施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草莓病虫害概述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0482" r="1048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如白粉病、灰霉病、炭疽病等，影响草莓生长，导致叶片枯萎、果实腐烂。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病害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如蚜虫、红蜘蛛、白粉虱等，吸食草莓汁液，造成植株生长缓慢，果实品质下降。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虫害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常见病虫害类型及危害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环境潮湿、施肥不当、种植密度过大等都可能导致草莓病虫害的发生。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风雨、气流、昆虫等均可传播草莓病虫害。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发病原因及传播途径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生长影响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病虫害会导致草莓植株生长缓慢，叶片枯萎，果实品质下降。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产量影响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病虫害严重时，会导致草莓产量大幅下降，甚至绝收。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对草莓生长和产量的影响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农业防治措施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选择对当地主要病害抗性较强的品种，降低病害发生的概率。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了解品种的抗病性，合理搭配种植，避免单一品种大面积种植。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选用抗病品种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轮作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与非草莓种植地块进行轮作，减少土壤中病原菌的数量。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间作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在草莓行间种植其他作物，提高土壤肥力和减少病害发生。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合理轮作和间作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科学施肥和水管理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施肥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根据草莓生长需求，合理施肥，增强植株抗病能力。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水管理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2" name="TextBox 52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保持土壤湿度适中，避免过度浇水导致病害发生。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定期检查草莓植株，发现病株及时清除。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及时清理病株残体和枯叶，减少病原菌的传播。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清理残体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及时清除病株残体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生物防治技术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利用天敌昆虫控制害虫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保护和利用天敌昆虫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通过提供适宜的生活环境，保护天敌昆虫的数量和种类，利用它们控制害虫的数量。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人工繁殖天敌昆虫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通过人工繁殖天敌昆虫，增加它们的数量，提高防治效果。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释放天敌昆虫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在害虫发生高峰期，释放天敌昆虫，控制害虫的种群数量。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https://d.book118.com/815340321043011040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2024-08-31T03:54:11.693</cp:lastPrinted>
  <dcterms:created xsi:type="dcterms:W3CDTF">2024-08-30T19:54:11Z</dcterms:created>
  <dcterms:modified xsi:type="dcterms:W3CDTF">2024-08-30T19:54:13Z</dcterms:modified>
</cp:coreProperties>
</file>