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78BAB-9B42-4968-AFB0-D34A58E23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E6E29-17BC-4AF7-8E30-1F5200F8C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D7505-51A1-4953-A16A-CF61B6B8A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9831EF-CDF4-464E-B3B0-690C48769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E24A4B-4729-4F72-BBB5-6F83FB07A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2E8FC4-F9CE-4685-B45F-1D1E65219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C1FA9E-5B25-4897-8D46-05C714CA6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2B913-4AB7-42A0-A7B6-578C25142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61E6F-F6D6-4406-86ED-E21E3A642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2B44B-62B8-4618-87C1-BA66181C9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EA499-0AAF-4623-97AA-D2CCFB901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341212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网络危害警示宣传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网络危害现状及影响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常见网络危害类型及案例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青少年面临特殊风险及保护措施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企业单位如何防范网络危害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法律法规与道德伦理约束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网络危害现状及影响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当前网络危害形势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网络犯罪高发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网络犯罪手段不断翻新，包括网络诈骗、网络盗窃、网络暴力等，给网民带来巨大的经济损失和精神压力。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恶意软件泛滥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恶意软件通过攻击计算机系统获取用户信息，造成个人隐私泄露和财产损失。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网络谣言传播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网络谣言误导公众，造成社会恐慌和不稳定因素，甚至引发群体事件。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年轻人是网络使用的主力军，但由于缺乏社会经验和防范意识，容易成为网络犯罪的受害者。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年轻人为主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个人信息泄露者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250" r="17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经济条件较差者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208" r="8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个人在社交媒体等平台上泄露过多个人信息，容易被不法分子利用进行诈骗等犯罪活动。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经济条件较差的人群往往缺乏网络安全意识和技能，更容易受到网络犯罪的侵害。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受害者群体特征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个人隐私泄露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网络犯罪往往导致个人隐私泄露，给受害者带来精神压力和财产损失。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社会信任危机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网络谣言和虚假信息的传播会破坏社会信任，加剧社会矛盾。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经济损失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网络犯罪和网络攻击会给企业和个人带来巨大的经济损失，影响社会稳定和经济发展。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对个人和社会的影响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常见网络危害类型及案例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通过伪造官方网站或发送虚假邮件，诱导用户输入个人信息或转账，从而骗取财物。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钓鱼网站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在网络购物平台上发布虚假商品信息，骗取消费者付款后消失。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虚假交易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利用虚假投资项目或高回报承诺，吸引投资者投资后卷款跑路。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投资诈骗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网络诈骗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通过加密用户文件并索要赎金来解密，对用户数据造成严重威胁。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875" r="1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417" r="9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勒索软件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隐藏在看似正常的程序或文件中，一旦用户运行，就会窃取个人信息或破坏系统。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木马病毒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强制推送大量广告，干扰用户正常使用设备，甚至窃取隐私信息。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广告软件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恶意软件与病毒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网络谩骂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在社交媒体或论坛上对他人进行恶意攻击和谩骂，侵犯他人名誉权。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网络欺凌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通过散布谣言、恶意举报等手段，对他人进行精神伤害。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人肉搜索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公开曝光他人隐私信息，侵犯他人隐私权，甚至导致现实生活受到骚扰。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网络暴力与欺凌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数据泄露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由于网站或应用的安全漏洞，导致用户个人信息被非法获取和泄露。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恶意跟踪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通过追踪用户网络行为，窃取个人隐私信息，如浏览记录、搜索记录等。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身份盗用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利用泄露的个人信息进行非法活动，如办理信用卡、贷款等，给用户带来经济损失和信用风险。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侵犯隐私与个人信息泄露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青少年面临特殊风险及保护措施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活跃度高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青少年正处于好奇心强、探索欲望旺盛的阶段，对互联网上的新鲜事物和社交活动表现出极高的兴趣。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自控力差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由于青少年大脑发育尚未成熟，自我控制能力相对较弱，容易受到网络上的诱惑和干扰。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社交需求强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青少年渴望与同龄人交流、分享和互动，网络社交平台成为他们满足社交需求的重要途径。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青少年上网行为特点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青少年在面对海量网络信息时，由于缺乏足够的生活经验和知识储备，往往难以准确识别信息的真伪和优劣。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信息识别能力有限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青少年正处于心理发展的关键时期，容易受到网络暴力、欺凌等不良信息的侵害，导致心理创伤和情绪问题。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心理脆弱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部分家长和学校对青少年的网络行为监管不足，使得青少年在无人监管的情况下更容易接触到网络上的不良信息。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监管缺失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青少年易受网络危害原因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https://d.book118.com/815341212023011101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2024-09-09T09:23:26.788</cp:lastPrinted>
  <dcterms:created xsi:type="dcterms:W3CDTF">2024-09-09T01:23:26Z</dcterms:created>
  <dcterms:modified xsi:type="dcterms:W3CDTF">2024-09-09T01:23:29Z</dcterms:modified>
</cp:coreProperties>
</file>