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8DCA13-4D8B-457A-8AAB-923A568A3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CBB8C0-B695-4076-BA64-8F054B757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48D34D-377E-4553-9180-DD5C96D21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0C4195-ADA8-4519-9B6E-00A8730DDE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692089-8B4F-4DF0-B6B3-2F3565DD7D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AF21F0-482B-4F0D-9078-67E8B05503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B3BD94-4059-45F9-A90C-BC7FE4A5F1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0D5F73-8F12-4D43-B639-198C424789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AE1897-86DE-497D-BC92-67950A3336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87FD6-B5D0-425C-AFF2-EDE3E494F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D7214-E168-41E4-8F8E-E021C829F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41334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订单式人才培养模式与现代学徒制对比研究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汇报人：AA</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订单式人才培养模式概述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现代学徒制概述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订单式人才培养模式与现代学徒制的比较</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国内外典型案例分析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对我国职业教育改革的启示和建议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订单式人才培养模式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起源于20世纪90年代，以企业需求为导向，通过学校与企业合作，共同制定人才培养方案，实现人才培养与市场需求的有效对接。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现代学徒制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一种以师傅带徒弟为主要形式，通过实际工作过程中的学习与实践，培养具有专业技能和职业素养的人才模式。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对比研究意义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通过对两种模式的对比分析，可以深入了解各自的优势与不足，为人才培养模式的改革与创新提供理论支持和实践指导。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揭示订单式人才培养模式与现代学徒制的异同点，探讨两种模式在人才培养过程中的作用及存在的问题，提出针对性的改进建议。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两种模式在培养目标、教学内容、教学方法、师资队伍、实践教学、考核评价等方面有何异同？各自的优势和不足是什么？如何结合实际情况进行选择或融合？</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文献研究法、案例分析法、比较分析法等。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以国内外相关文献为基础，结合具体案例，对订单式人才培养模式与现代学徒制进行深入对比分析。同时，针对不同行业、不同专业、不同层次的人才培养需求，探讨两种模式的适用性和改进方向。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57" r="218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订单式人才培养模式概述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订单式人才培养模式是指企业根据岗位需求，与学校签订人才培养协议，共同制定人才培养方案和教学计划，学校按照企业要求培养学生，学生毕业后直接到企业就业的一种人才培养模式。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以就业为导向，针对性强；企业参与度高，实现产教融合；学生实践机会多，能力提升快。</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 r="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根据企业需求定制人才培养方案，使学生掌握更加实用的技能和知识。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提高人才培养质量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学生毕业后直接到企业就业，缩短了就业适应期，提高了就业率。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促进就业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优势和不足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优势和不足</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加强校企合作：企业与学校紧密合作，共同培养人才，有利于双方资源的共享和优化配置。</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学生选择受限</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学生一旦选择订单式培养，就意味着放弃了其他可能的职业选择和发展路径。</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教育资源分配不均</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订单式培养可能导致教育资源向少数大型企业或热门专业倾斜，不利于教育公平。</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适用范围有限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订单式人才培养模式主要适用于大型企业或行业特色明显的专业，对于中小型企业或通用性较强的专业则难以实施。</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优势和不足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学校与企业签订合作协议，共同制定人才培养方案和教学计划。</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校企合作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学生在校期间到企业实习或参加实践活动，将理论知识与实践相结合。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工学结合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实施方式和流程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实施方式和流程</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企业提出人才需求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企业根据自身发展需要，向学校提出人才需求及培养要求。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学校制定培养方案</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学校根据企业要求，结合教育教学规律和学生实际情况，制定人才培养方案和教学计划。</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实施方式和流程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学校按照培养方案选拔符合条件的学生进行培养，包括理论教学、实践教学和职业素养教育等环节。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企业验收与就业</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学生完成学业后，由企业进行验收并安排就业。同时，学校和企业对学生进行跟踪调查，了解人才培养效果及改进意见。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学生选拔与培养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实施方式和流程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现代学徒制概述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现代学徒制是一种将传统学徒制与现代职业教育相结合的人才培养模式，它强调在真实的工作环境中，通过师傅的指导和徒弟的实践，实现职业技能和职业素养的传承与提升。</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工学结合</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学生在学习过程中，既要学习理论知识，又要进行实践操作，实现工学交替、工学结合。</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双重身份</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学生在现代学徒制中既是学校的学生，又是企业的学徒，具有双重身份。</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校企合作</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现代学徒制需要企业和学校深度合作，共同制定人才培养方案和教学计划。</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定义和特点</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现代学徒制针对企业和行业需求进行人才培养，提高了人才培养的针对性和实用性。</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学生在真实的工作环境中进行实践操作，能够快速掌握职业技能和职业素养。</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针对性强</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实践性强</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优势和不足</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优势和不足</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就业率高：由于学生在校期间就已经与企业建立了联系，因此毕业后更容易找到工作。</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https://d.book118.com/815341334323011102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2024-09-11T23:11:07.153</cp:lastPrinted>
  <dcterms:created xsi:type="dcterms:W3CDTF">2024-09-11T15:11:07Z</dcterms:created>
  <dcterms:modified xsi:type="dcterms:W3CDTF">2024-09-11T15:11:09Z</dcterms:modified>
</cp:coreProperties>
</file>