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5F86E-2F93-43A7-A3F1-5A6EB905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12511-CE90-488F-82F6-87DA4635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CB3F7-2EFD-4DAD-A6EE-A5EB0B68A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05650-4D10-469F-807A-756E64C8A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3455E-BFA4-4CEE-B1B8-7875C562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0551E-6A74-49C0-9809-2BDC43871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243F0-A4A1-4250-A3CF-64EEFA26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1C703-2915-4B6D-9647-CE795B5C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F3C3E-A67B-4D07-8488-FF8CCA147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6D496-C21F-4902-9AE0-332D719F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1F0DC-986D-44F8-BD11-44DC665D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20241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学校财务部工作总结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会计核算与报表编制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参与学校年度预算编制，严格执行预算，确保收支平衡。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预算编制与执行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财务报告与分析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收费与退费管理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规范收费与退费流程，保障学生权益，提高学校收费效率。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完善学校资金管理体系，确保资金使用合规、透明。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定期出具财务报告，分析财务状况，为决策提供数据支持。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回顾过去一年工作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强化预算管理，提高资金使用效益；优化收费流程，提升服务质量。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应对突发事件能力有待提高；需加强与其他部门沟通协调。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总结经验与教训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完善财务管理制度，防范财务风险，确保资金安全。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运用信息技术手段，提高财务管理效率和服务水平。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深化预算管理改革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参与预算编制过程，强化预算执行力度，提高预算绩效。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提升队伍素质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加强业务培训，提高财务团队专业素质和执行力。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展望未来工作规划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严格按照教育部门预算编制要求，结合学校实际情况，科学、合理地编制年度预算。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加强预算执行力度，确保各项收支符合预算安排，提高资金使用效益。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定期对预算执行情况进行监控和分析，及时发现问题并采取相应措施进行整改。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预算编制与执行情况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预算调整原因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针对学校发展过程中出现的新情况、新问题，对预算进行适时调整，以满足学校实际需求。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调整程序与原则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遵循教育部门预算调整规定，按照公开、透明、合理的原则进行调整。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加强预算绩效管理，实施项目库管理，推进预算信息化建设，提高预算管理水平。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预算调整与优化措施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参考本年度预算执行情况和学校发展需求，为下一年度预算编制提供依据。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优先保障教育教学、科研、基本建设等方面的资金需求，着力提升学校核心竞争力。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加强与学校各部门的沟通协调，确保下一年度预算规划的科学性和可行性。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下一年度预算规划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学费、政府补助、社会捐赠等。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教职工薪酬、教学设备购置、基础设施建设等。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确保资金收入与支出保持动态平衡。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收支平衡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资金收入与支出情况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分析实际支出与预算的差异，评估预算制定的合理性。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评价资金在教育教学、科研等方面的投入产出比。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资金使用效益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提高闲置资金使用效率，如定期存款、理财产品等。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闲置资金利用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资金使用效率评估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https://d.book118.com/815342024111011034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2024-08-29T18:26:27.520</cp:lastPrinted>
  <dcterms:created xsi:type="dcterms:W3CDTF">2024-08-29T10:26:27Z</dcterms:created>
  <dcterms:modified xsi:type="dcterms:W3CDTF">2024-08-29T10:26:29Z</dcterms:modified>
</cp:coreProperties>
</file>