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E3C7C9-7A17-4AA3-81B2-D83BA7631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AE336F-E975-4E95-B186-E303E90C7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75F202-7B76-4F89-B511-DCF45A5890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0ED5D9-EE5C-4E2A-B7B0-1C2551105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0FCF81-0F9B-42C8-81C7-051E7CDD6F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EACDA8-8DB3-4992-BEAA-487A2AAC26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06E2E7-99FB-4707-AE19-07105456B2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B6D762-6331-480F-A2B2-66CE419A9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6D6130-8E26-41A6-BA3D-0207CC3C65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791295-D074-46CA-9C53-37EDF74A0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23FB4-A7B0-40A2-A5AF-64528EBF5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4234412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组建内分泌与代谢病公司方案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公司背景与市场分析</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产品研发与创新能力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生产制造与供应链管理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市场营销策略与推广手段</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组织架构与人力资源管理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财务管理与投资回报预测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合作交流与拓展机会挖掘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公司背景与市场分析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公司定位</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技术实力</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合作资源</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专注于内分泌与代谢病领域的生物医药公司，致力于研发创新药物和提供个性化治疗方案。</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拥有一支高素质的研发团队，具备丰富的生物医药研发经验和先进的技术平台。</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与国内外知名的医疗机构、科研院所和专家建立了紧密的合作关系，共享资源，共同推动内分泌与代谢病领域的发展。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市场需求</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趋势分析</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市场需求及趋势分析</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随着人们生活方式的改变和老龄化进程的加速，内分泌与代谢病的发病率逐年上升，市场需求巨大。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个性化治疗、精准医疗和数字化健康管理等是未来内分泌与代谢病领域的发展趋势，公司将紧跟市场趋势，不断创新和优化治疗方案。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当前内分泌与代谢病领域竞争激烈，国际大型制药公司和生物技术公司占据主导地位，但也有一些创新型中小企业在细分领域取得突破。</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优势评估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公司拥有专业的研发团队和先进的技术平台，具备快速响应市场变化和创新能力强的优势。同时，与医疗机构和专家的紧密合作有助于公司深入了解市场需求和患者需求，提供更加贴合患者需求的治疗方案。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劣势评估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公司作为初创企业，品牌知名度和市场份额相对较低，需要在市场推广和品牌建设方面加大投入。此外，新药研发周期长、投入大，存在一定的风险和挑战。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竞争格局与优劣势评估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产品研发与创新能力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研发团队组建及实力展示</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拥有超过100人的专业研发团队，涵盖化学、生物学、药理学等多个学科背景。</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核心成员均来自国内外知名高校和科研机构，具有深厚的学术背景和丰富的研发经验。</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投入大量资金购置先进的研发设备和仪器，确保研发工作的高效进行。</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研发团队规模</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研发团队成员</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研发设备投入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创新药物研发项目</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研发成果</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专利申请与保护</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创新药物研发进展及成果</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已成功开发出多个具有自主知识产权的创新药物，其中部分药物已进入临床试验阶段。</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积极申请国内外专利，保护公司研发成果和知识产权。</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目前已有多个创新药物研发项目正在进行，涉及糖尿病、肥胖症等内分泌与代谢病领域。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临床试验及注册申请计划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临床试验计划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按照相关法规和指导原则，制定详细的临床试验计划，确保试验的科学性和合规性。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注册申请流程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在完成临床试验后，将按照药品注册相关法规和指导原则，向国家药品监督管理部门提交注册申请。</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与监管机构的沟通与合作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积极与国家药品监督管理部门等监管机构沟通合作，确保注册申请流程的顺利进行。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生产制造与供应链管理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考虑地理位置、交通便利性、资源供应、劳动力成本等因素，选择适合的生产基地地点。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选址策略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产能规划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设施配置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根据市场需求、产品特性、生产工艺等因素，合理规划生产线布局和产能规模。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依据生产需求，配置先进的生产设备、检测仪器和配套设施，确保生产效率和产品质量。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生产基地建设规划及产能布局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建立严格的供应商评估和选择机制，确保供应商具备稳定的质量、价格和供货能力。</a:t>
            </a:r>
          </a:p>
        </p:txBody>
      </p:sp>
      <p:pic>
        <p:nvPicPr>
          <p:cNvPr id="5" name="Picture 5"/>
          <p:cNvPicPr>
            <a:picLocks noChangeAspect="1"/>
          </p:cNvPicPr>
          <p:nvPr/>
        </p:nvPicPr>
        <p:blipFill>
          <a:blip r:embed="rId2"/>
          <a:srcRect t="12500" b="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供应商选择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根据生产计划和原材料市场动态，制定灵活的采购策略，包括长期协议、集中采购、招标等方式。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采购策略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建立与供应商的长期合作关系，实施供应商绩效评估和激励机制，促进双方共同发展。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供应商关系管理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原材料采购与供应商管理策略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质量方针与目标</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质量管理体系</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过程控制与改进</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客户服务与反馈</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质量管理体系建设及持续改进</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加强生产过程的质量控制，采用先进的检测技术和手段，及时发现并解决问题。同时，持续改进生产工艺和管理方法，提高产品质量和生产效率。</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建立符合国际标准的质量管理体系，如ISO9001等，确保产品质量的一致性和稳定性。</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制定明确的质量方针和目标，确保全员参与质量管理，不断提升产品质量和客户满意度。</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建立完善的客户服务体系，及时响应客户需求和反馈，不断提升客户满意度和忠诚度。同时，将客户反馈作为质量改进的重要输入，不断完善产品质量和服务水平。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市场营销策略与推广手段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https://d.book118.com/815342344123011041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2024-09-01T22:51:52.803</cp:lastPrinted>
  <dcterms:created xsi:type="dcterms:W3CDTF">2024-09-01T14:51:52Z</dcterms:created>
  <dcterms:modified xsi:type="dcterms:W3CDTF">2024-09-01T14:51:55Z</dcterms:modified>
</cp:coreProperties>
</file>