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1DE45-326F-4AF7-BAB0-E86F41704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3332C-9B82-4634-B7F1-85B456F07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B8CE-2B6C-417E-97F8-B20A97DE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79EA7-E103-4E8D-82AC-5AC01607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578B9-31C2-416B-BD44-7FE6D47EC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D09F7-7DC5-479A-9A48-53FFFD30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5C1D8-F6A3-40A0-BA84-A4FAACA9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EF7CA-494E-4CF7-B347-A5F8986C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632B2-D05C-4624-9B79-23699799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25297-A14D-4C45-B43C-4535183B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575A9-DFC4-4994-8A5E-0C8AFA660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4000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美国多层次资本市场结构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美国多层次资本市场运行机制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美国多层次资本市场对企业影响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美国多层次资本市场挑战与机遇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中国企业在美国多层次资本市场融资策略建议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美国多层次资本市场是指由多个不同层级、不同规模和不同交易机制的证券市场组成，为各类企业提供融资和交易服务的市场体系。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具有多样性、灵活性、透明度和市场化等特点。其中，多样性体现在市场层级、交易品种和投资者群体等方面；灵活性表现在上市标准、交易制度和监管政策等方面；透明度则通过信息披露、会计准则和投资者保护等机制得以实现；市场化则体现在市场竞争、价格发现和资源配置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的发展历程经历了自由发展、规范发展和创新发展三个阶段。在自由发展阶段，市场缺乏有效监管，投机和欺诈行为盛行；在规范发展阶段，政府加强了对市场的监管，建立了证券法规和监管机构；在创新发展阶段，市场不断推出新的交易品种和交易方式，推动了资本市场的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美国多层次资本市场已经形成了包括主板市场、创业板市场、三板市场和私募股权市场等在内的完整的市场体系。其中，主板市场主要服务于大型成熟企业，创业板市场主要服务于创新型中小企业，三板市场则主要服务于初创期的小微企业，私募股权市场则为非上市企业提供了重要的融资渠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功能：美国多层次资本市场为各类企业提供了多元化的融资渠道，包括首次公开发行（IPO）、增发、配股、债券发行等。这些融资方式不仅满足了企业的资金需求，也为企业提供了扩大规模、改善经营和拓展市场的机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功能：美国多层次资本市场为投资者提供了多样化的投资品种和投资工具，包括股票、债券、基金、期货、期权等。这些投资品种和投资工具不仅满足了投资者的风险偏好和收益需求，也为投资者提供了分散风险、增加收益和资产保值的机会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价格发现功能：美国多层次资本市场通过公开透明的交易机制和广泛的市场参与，实现了对企业价值的准确评估和价格发现。这不仅有助于企业合理定价和融资，也为投资者提供了投资决策的依据。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功能：美国多层次资本市场通过市场竞争和价格机制，实现了对社会资源的优化配置。优质的企业和项目能够获得更多的资金支持和发展机会，而劣质的企业和项目则会被市场淘汰。这种资源配置方式有助于提高社会经济的整体效率和竞争力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纽约证券交易所（NYSE）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作为全球最大的证券交易所之一，NYSE拥有严格的上市标准和监管制度，主要服务于大型成熟企业。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纳斯达克全球精选市场（Nasdaq Global Se…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纳斯达克交易所的最高层次市场，专注于科技、医疗和金融等行业的创新公司。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主板市场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纳斯达克资本市场（Nasdaq Capital Mar…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专为成长型公司提供融资平台，上市标准相对较为宽松。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美国证券交易所（AMEX）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曾是美国第三大证券交易所，后被纽约证券交易所集团收购，主要服务于中小型公司。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创业板市场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柜台公告板（OTCBB）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为非上市公司提供股票交易服务的电子报价系统，主要面向初创期和高风险企业。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粉单市场（Pink Sheets）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一个电子报价系统，为非上市公司提供股票交易服务，上市标准较为宽松。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场外交易市场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升降级机制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在美国多层次资本市场中，公司可以根据自身发展情况和市场需求，在不同层次市场间进行升降级。例如，初创公司可以在场外交易市场或创业板市场上市，随着公司发展壮大，可以升级到主板市场。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转板机制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公司可以在不同交易所之间转板，以满足不同投资者需求和融资需求。例如，一家公司可以从纳斯达克交易所转板到纽约证券交易所，以吸引更多机构投资者和提高公司知名度。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次市场在美国资本市场中发挥着不同的作用，相互补充。主板市场为大型成熟企业提供融资平台；创业板市场专注于创新型成长企业；场外交易市场则为初创期和高风险企业提供融资机会。这些市场共同构成了一个完整、多元化的资本市场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各层次市场间关系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美国多层次资本市场运行机制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上市制度及流程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先设立空壳公司上市筹集资金，再寻找并收购私有公司，使其间接上市。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特殊目的收购公司（SPAC）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公司通过向公众出售新发行的股票来筹集资金，需要在SEC注册并获得批准。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首次公开发行（IPO）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公司不发行新股，而是直接在交易所上市交易已有股票，适用于已有投资者基础且不需要筹集资金的公司。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直接上市（Direct Listing）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80" b="164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做市商提供买卖报价，维持市场流动性，并从中赚取差价。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投资者通过电子交易平台提交买卖订单，按照价格优先、时间优先原则撮合成交。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在正常交易时段外进行的交易，价格波动可能较大。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做市商制度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竞价交易制度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盘后交易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交易制度及规则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《证券法》和《证券交易法》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规范证券发行和交易行为，保护投资者利益。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自律组织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如交易所和行业协会等，制定并执行行业标准和规范。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美国证券交易委员会（SEC）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负责监管证券市场，制定并执行相关法规。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监管体系与法律法规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https://d.book118.com/815344000304011103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2024-09-13T07:17:53.002</cp:lastPrinted>
  <dcterms:created xsi:type="dcterms:W3CDTF">2024-09-12T23:17:53Z</dcterms:created>
  <dcterms:modified xsi:type="dcterms:W3CDTF">2024-09-12T23:17:55Z</dcterms:modified>
</cp:coreProperties>
</file>