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A27BB-2C74-4E93-92C9-5ED179568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D07DF-0DEB-471D-B6D9-F4E62DA8B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6CC6F-7FB1-41F1-8F47-08A3BA04F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2FE22-9DDF-4567-9618-1BB3A688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3CA7E-F2FB-4417-9EF5-F272AFDF5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FF75C-3F96-4FFA-8038-2B3F13340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18143-DF60-4526-BA5C-A12EFDCE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76870-0BDE-4040-B85B-22F4EEB12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19C40-B245-4BCD-A8F7-E523444F6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3138A-D910-4D8C-843A-D9F784F2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99FB4-87DA-4D76-94AF-055DD19C8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4430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中的健康问题分析\n## 1.护理健康问题的类型及特点\n### 1.1常见护理健康问题的分类\n### 1.2各类护理健康问题的特点\n### 1.3护理健康问题对患者的影响\n## 2.护理健康问题的成因分析\n### 2.1患者自身的生理和心理因素\n### 2.2护理过程中的操作和管理因素\n### 2.3外部环境和家庭支持因素\n## 3.护理健康问题的预防策略\n### 3.1加强患者健康教育和管理\n### 3.2提高护理人员的技能和素质\n### 3.3优化护理环境和流程\n## 4.护理健康问题的干预措施\n### 4.1对患者实施个体化护理方案\n### 4.2加强护理团队协作和沟通\n### 4.3采用先进的护理技术和方法\n## 5.护理健康问题的评估方法\n### 5.1采用量表和评估工具进行客观评估\n### 5.2结合患者的自我评价和家属反馈\n### 5.3定期对护理效果进行综合评估\n## 6.护理健康问题的案例分享与讨论\n### 6.1分享典型的护理健康问题案例\n### 6.2分析案例中的关键问题和解决方案\n### 6.3讨论如何借鉴案例经验改进护理工作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护理中的健康问题分析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护理健康问题的类型及特点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常见护理健康问题的分类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护理健康问题可以分为以下几类：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生理健康问题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：如疼痛、感染、消化系统问题等。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心理健康问题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：如焦虑、抑郁、心理创伤等。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社会健康问题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：如社交障碍、家庭关系紧张等。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这些问题可能单独存在，也可能相互影响，形成复杂的健康问题。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护理人员需要了解不同类型的护理健康问题，以便提供针对性的护理。</a:t>
            </a:r>
            <a:endParaRPr/>
          </a:p>
        </p:txBody>
      </p:sp>
      <p:cxnSp>
        <p:nvCxnSpPr>
          <p:cNvPr id="21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生理健康问题的特点：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症状明显，容易观察和评估。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病情可能随时间变化，需要持续监测。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治疗方法相对明确，主要通过药物、手术等手段。</a:t>
                </a:r>
                <a:endParaRPr/>
              </a:p>
            </p:txBody>
          </p:sp>
          <p:sp>
            <p:nvSpPr>
              <p:cNvPr id="2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心理健康问题的特点：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症状可能不明显，容易被忽视。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病情可能受多种因素影响，如生活压力、人际关系等。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治疗方法多样，包括心理治疗、药物治疗等。</a:t>
                </a:r>
                <a:endParaRPr/>
              </a:p>
            </p:txBody>
          </p:sp>
          <p:sp>
            <p:nvSpPr>
              <p:cNvPr id="2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社会健康问题的特点：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与社会环境、文化背景密切相关。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病情可能受家庭、社会支持等因素影响。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治疗方法需要综合考虑患者的需求和社会环境。</a:t>
                </a:r>
                <a:endParaRPr/>
              </a:p>
            </p:txBody>
          </p:sp>
          <p:sp>
            <p:nvSpPr>
              <p:cNvPr id="2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各类护理健康问题的特点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生理健康问题对患者的影响：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影响患者的日常生活和活动能力。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可能导致并发症，加重病情。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影响患者的心理健康和社会功能。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心理健康问题对患者的影响：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影响患者的心理健康，可能导致抑郁、焦虑等心理疾病。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影响患者的生活质量，可能导致社交障碍、家庭关系紧张等。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影响患者的生理健康，如长期焦虑可能导致消化系统问题等。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社会健康问题对患者的影响：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影响患者的社会适应能力，可能导致社交障碍等。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影响患者的家庭关系，可能导致家庭关系紧张等。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影响患者的心理健康和生理健康，如长期家庭矛盾可能导致心理疾病等。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护理健康问题对患者的影响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护理健康问题的成因分析</a:t>
            </a:r>
            <a:endParaRPr/>
          </a:p>
        </p:txBody>
      </p:sp>
      <p:sp>
        <p:nvSpPr>
          <p:cNvPr id="24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生理因素：如年龄、性别、遗传等。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年龄较大的患者可能更容易出现生理健康问题。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性别可能影响患者某些疾病的发病率，如乳腺癌、前列腺癌等。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遗传因素可能导致患者患某些遗传性疾病，如糖尿病、高血压等。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心理因素：如性格、心理压力、应对能力等。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性格内向、焦虑的患者可能更容易出现心理健康问题。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心理压力较大的患者可能更容易出现生理健康问题，如消化系统问题等。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应对能力较差的患者可能更容易受到健康问题的影响。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患者自身的生理和心理因素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操作因素：如护理技能、护理措施等。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护理技能不熟练可能导致患者出现健康问题，如感染、出血等。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护理措施不到位可能导致患者出现健康问题，如压疮、坠床等。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管理因素：如护理人员配置、护理流程等。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护理人员配置不足可能导致患者得不到及时的护理，从而影响健康。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护理流程不合理可能导致患者出现健康问题，如患者等待时间过长、护理记录不完整等。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护理过程中的操作和管理因素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外部环境因素：如社会环境、自然环境等。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社会环境因素可能导致患者出现心理健康问题，如社会歧视、压力大等。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自然环境因素可能导致患者出现生理健康问题，如空气污染、紫外线照射等。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家庭支持因素：如家庭关系、家庭经济状况等。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家庭关系紧张可能导致患者出现心理健康问题，如焦虑、抑郁等。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家庭经济状况较差可能导致患者得不到足够的医疗资源和护理支持。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外部环境和家庭支持因素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护理健康问题的预防策略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健康教育：通过讲座、宣传册、网络平台等方式，向患者传授健康知识和技能。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提高患者的健康意识，帮助患者养成良好的生活习惯。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提高患者的自我管理能力，帮助患者及时发现和处理健康问题。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健康管理：通过定期评估、随访、个性化干预等方式，对患者进行健康管理。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及时发现患者的健康问题，为患者提供针对性的护理。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跟踪患者的健康状况，调整护理计划和措施。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加强患者健康教育和管理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技能培训：通过培训、考核、竞赛等方式，提高护理人员的护理技能。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减少因护理技能不足导致的健康问题，提高护理质量。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提高护理人员在紧急情况下的应对能力，保障患者安全。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素质培养：通过职业道德教育、团队协作培训等方式，提高护理人员的素质。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培养护理人员良好的服务态度，提高患者满意度。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提高护理人员的团队协作能力，提高护理工作效率。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提高护理人员的技能和素质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优化护理环境和流程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护理环境：通过改善病房环境、提供舒适的护理设备等方式，优化护理环境。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提高患者的舒适度，减少因环境因素导致的健康问题。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提高护理工作的效率，减少护理人员的工作压力。</a:t>
                </a:r>
                <a:endParaRPr/>
              </a:p>
            </p:txBody>
          </p:sp>
          <p:sp>
            <p:nvSpPr>
              <p:cNvPr id="34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护理流程：通过优化护理工作流程、引入信息化管理系统等方式，提高护理流程的效率。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减少患者等待时间，提高患者满意度。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提高护理记录的准确性，减少护理差错。</a:t>
                </a:r>
                <a:endParaRPr/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https://d.book118.com/815344300321011111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护理中的健康问题分析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2024-09-17T21:17:09.437</cp:lastPrinted>
  <dcterms:created xsi:type="dcterms:W3CDTF">2024-09-17T13:17:09Z</dcterms:created>
  <dcterms:modified xsi:type="dcterms:W3CDTF">2024-09-17T13:17:11Z</dcterms:modified>
</cp:coreProperties>
</file>