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A9DD9-13C3-462A-BA7D-A47688F79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B54360-64E9-4322-8D42-9D6AA7ACD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1FFF36-299D-484E-9CEB-116EF5204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16CB9-8BF8-4E9D-BBEF-9AC125C5E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79F281-E0DB-4F06-A012-8328B0ED0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1D1DE9-9982-4C4A-9625-9F627B7A4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DACDB4-C6A0-4F9A-B7F3-FB26A8270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85886D-34AB-4CD8-91BD-C0B53964C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2D6F32-D50A-4B18-845D-54738D911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660D6-AA29-4327-9E05-DA3A633F8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3C79F0-6A22-4508-BCEF-E2063A4B5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7.jpeg" /><Relationship Id="rId4" Type="http://schemas.openxmlformats.org/officeDocument/2006/relationships/image" Target="../media/image20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00004301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护理风险评估及填写要求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常见护理风险类型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护理风险评估流程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护理风险评估表填写要求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护理风险评估实践案例分享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护理风险评估是对患者护理过程中可能出现的风险进行识别、分析和评价的过程。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通过评估，发现潜在的护理风险，制定相应的预防措施，降低风险事件的发生，保障患者的安全与健康。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包括患者、护理人员、医疗设备、环境等多个方面。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涉及患者的生理、心理、社会等各个方面，以及护理工作的各个环节和流程。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评估对象及范围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评估对象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8447" b="844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评估应基于科学理论和方法，确保评估结果的准确性和可靠性。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评估应涵盖所有可能的护理风险，不遗漏任何重要信息。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客观性原则：评估应以客观事实为依据，避免主观臆断和偏见。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637" b="1263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通过设计问卷，收集患者、护理人员等相关人员的意见和建议。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邀请专家对护理工作进行评估和指导，提出改进意见。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运用统计学方法对数据进行分析和处理，揭示护理风险的规律和特点。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常见护理风险类型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评估患者年龄、意识、活动能力、生理状况及用药情况，判断是否存在跌倒/坠床的高危因素。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对患者进行安全教育，指导其正确使用辅助器具，提高防跌倒意识。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检查患者所处环境，如地面是否湿滑、有无障碍物、床栏是否完好等，确保环境安全。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填写跌倒/坠床风险评估表，详细记录患者情况、评估结果及预防措施。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跌倒/坠床风险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91" b="3691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评估患者皮肤状况、营养状况、活动能力及受压部位情况，判断是否存在压疮的高危因素。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保持患者皮肤清洁干燥，定期更换体位，避免长时间受压。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使用合适的床垫和椅垫，减少皮肤受压和摩擦。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填写压疮风险评估表，详细记录患者情况、评估结果及预防措施。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压疮风险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评估患者导管类型、固定情况、意识状态及活动能力，判断是否存在导管滑脱的高危因素。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对患者进行安全教育，指导其正确保护导管，避免意外拔管。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确保导管固定牢固，标识清晰，定期检查导管在位情况。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填写导管滑脱风险评估表，详细记录患者情况、评估结果及预防措施。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62" b="206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7388" b="7388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导管滑脱风险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评估患者用药种类、用药方式、生理状况及认知能力，判断是否存在用药错误的高危因素。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对患者进行用药安全教育，指导其正确用药，提高用药依从性。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用药错误风险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严格执行查对制度，确保用药准确无误。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填写用药错误风险评估表，详细记录患者情况、评估结果及预防措施。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护理风险评估流程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识别患者存在的潜在护理风险，如跌倒、压疮、误吸等。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评估患者的基本信息，包括年龄、性别、病情、诊断等。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了解患者的既往病史、过敏史、手术史等相关信息。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结合专业知识和经验，对潜在护理风险进行初步评估。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https://d.book118.com/816000043015010043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2024-09-10T20:38:57.273</cp:lastPrinted>
  <dcterms:created xsi:type="dcterms:W3CDTF">2024-09-10T12:38:57Z</dcterms:created>
  <dcterms:modified xsi:type="dcterms:W3CDTF">2024-09-10T12:38:59Z</dcterms:modified>
</cp:coreProperties>
</file>