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8FE8-3991-4371-AA47-8226183E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EE331-D79D-4CF4-8F05-30CA21A9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392FA-4AC1-405C-B350-74FF0E5A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47B6D-F604-43F9-8D93-AE79F070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06B90-765B-4C0D-B9D6-5BDF44F5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28C06-D700-40AD-AD7F-BEDA799D8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CA364-A62F-4943-A3F5-01E5E54C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195FD-B771-49D5-AEC6-38117C071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B9964-D731-46FF-8DCD-99B3CFBC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9C707-5E3D-4400-A696-8B5D0A2B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6FF9A-3F11-4905-8A52-A655CA28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190" r:id="rId2"/>
    <p:sldLayoutId id="2147494191" r:id="rId3"/>
    <p:sldLayoutId id="2147494192" r:id="rId4"/>
    <p:sldLayoutId id="2147494193" r:id="rId5"/>
    <p:sldLayoutId id="2147494194" r:id="rId6"/>
    <p:sldLayoutId id="2147494195" r:id="rId7"/>
    <p:sldLayoutId id="2147494196" r:id="rId8"/>
    <p:sldLayoutId id="2147494197" r:id="rId9"/>
    <p:sldLayoutId id="2147494198" r:id="rId10"/>
    <p:sldLayoutId id="21474941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1042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市场营销课堂总结报告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市场营销理论学习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市场营销实践应用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市场营销趋势展望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市场营销挑战与机遇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市场营销课堂总结与反思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市场营销理论学习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市场调研方法</a:t>
            </a:r>
            <a:endParaRPr lang="zh-CN" altLang="en-US"/>
          </a:p>
        </p:txBody>
      </p:sp>
      <p:sp>
        <p:nvSpPr>
          <p:cNvPr id="10489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定义：市场调研是了解市场需求、竞争状况和消费者行为的重要手段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目的：为市场营销策略提供数据支持，帮助企业做出科学决策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方法：问卷调查、访谈、观察、实验等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步骤：确定调研目标、设计调研方案、收集数据、分析数据、撰写报告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89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竞争分析：了解竞争对手的优劣势，以便制定更具竞争力的营销策略。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确定目标市场：了解目标客户的需求和偏好，以便制定有针对性的营销策略。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营销组合：根据目标市场的特点和企业的资源，制定适合的营销组合，包括产品、价格、渠道和促销策略。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监控和评估：定期评估营销策略的效果，及时调整和改进，以确保营销目标的实现。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营销组合理论</a:t>
            </a:r>
            <a:endParaRPr lang="zh-CN" altLang="en-US"/>
          </a:p>
        </p:txBody>
      </p:sp>
      <p:sp>
        <p:nvSpPr>
          <p:cNvPr id="10490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营销组合理论的发展历程：从传统的4P理论到现代的7P理论，营销组合理论不断发展和完善。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营销组合理论的实践应用：企业可以根据自身情况和市场环境，制定适合自己的营销组合策略，实现最佳的市场营销效果。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定义：营销组合是市场营销中各种工具和手段的组合，包括产品、价格、促销和渠道等。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重要性：营销组合理论是市场营销策略的核心，它可以帮助企业更好地满足客户需求，提高市场占有率和盈利能力。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市场营销实践应用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营销案例分析</a:t>
            </a:r>
            <a:endParaRPr lang="zh-CN" altLang="en-US"/>
          </a:p>
        </p:txBody>
      </p:sp>
      <p:sp>
        <p:nvSpPr>
          <p:cNvPr id="10490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案例分析：分析可口可乐的营销策略如何与市场营销理论相结合，实现实践应用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案例名称：可口可乐的营销策略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案例简介：可口可乐如何通过市场调查和定位，制定营销策略，实现市场份额增长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案例总结：总结可口可乐营销策略的成功经验，以及对市场营销实践的启示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营销技巧掌握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了解目标客户：通过市场调研和数据分析，深入了解客户需求和消费行为。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制定营销策略：根据目标客户的特点，制定有针对性的营销策略和推广手段。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创意设计：运用创新思维和设计理念，打造独特的品牌形象和营销活动。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数据分析与优化：通过数据分析和监测，不断优化营销策略和推广手段，提高营销效果。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营销实践经验</a:t>
            </a:r>
            <a:endParaRPr lang="zh-CN" altLang="en-US"/>
          </a:p>
        </p:txBody>
      </p:sp>
      <p:sp>
        <p:nvSpPr>
          <p:cNvPr id="10492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品牌建设：通过品牌定位、品牌形象塑造等方式，提升品牌知名度和美誉度。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营销渠道管理：合理选择和利用营销渠道，提高产品覆盖率和市场占有率。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了解目标市场：通过市场调研，深入了解目标市场的需求和消费者行为。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制定营销策略：根据市场情况和企业目标，制定有针对性的营销策略。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市场营销趋势展望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https://d.book118.com/816001042124010051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市场营销课堂总结报告</vt:lpstr>
      <vt:lpstr>目录</vt:lpstr>
      <vt:lpstr>市场营销理论学习</vt:lpstr>
      <vt:lpstr>市场调研方法</vt:lpstr>
      <vt:lpstr>营销策略制定</vt:lpstr>
      <vt:lpstr>营销组合理论</vt:lpstr>
      <vt:lpstr>市场营销实践应用</vt:lpstr>
      <vt:lpstr>营销案例分析</vt:lpstr>
      <vt:lpstr>营销技巧掌握</vt:lpstr>
      <vt:lpstr>营销实践经验</vt:lpstr>
      <vt:lpstr>市场营销趋势展望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2024-09-17T07:57:00.134</cp:lastPrinted>
  <dcterms:created xsi:type="dcterms:W3CDTF">2024-09-16T23:57:00Z</dcterms:created>
  <dcterms:modified xsi:type="dcterms:W3CDTF">2024-09-16T23:57:02Z</dcterms:modified>
</cp:coreProperties>
</file>