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048CB-EE4B-4A5F-A3B3-8DA52C76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5005C-AA0A-4C30-B95C-A4A02EB7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F0BAD-5410-4056-89E0-0865330E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412AC-2804-404A-A2E0-7B82860F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88358-BDC6-4E1D-9C61-F2364A23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A0E46-A085-485C-80AB-C29AE9AC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40B8D-6C5B-42A4-981D-106A641B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465B1-CE1C-42AC-88B8-8F320976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7CA1D-DA1B-4430-B0CD-EB2F8807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A4D0A-F71F-49BF-A79D-E8CEAC40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21A8A-AF54-4035-A3DE-342B669FE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11240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知识产权法庭建设工作总结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知识产权法庭建设概况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当前，知识产权侵权行为频发，给权利人带来巨大损失，亟需通过法庭建设工作加强知识产权保护。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知识产权保护日益受到重视，加强知识产权法庭建设是适应时代发展的需要。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建立健全知识产权法庭体系，提高知识产权案件审理的专业化水平。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加强知识产权法律法规宣传普及，提高全社会的知识产权保护意识。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优化知识产权诉讼服务，降低权利人维权成本，切实保障权利人的合法权益。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知识产权法庭建设概况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知识产权法庭试点工作启动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2015年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2020年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知识产权法庭建设在全国范围内推广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知识产权法庭建设取得显著成果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全国范围内已建立多个知识产权法庭，覆盖不同地区。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知识产权法庭数量增加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审判质量提升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司法保护力度加强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国际影响力提升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知识产权法庭的专业化程度提高，审判质量得到显著提升。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知识产权法庭在司法保护方面发挥了重要作用，有效保护了知识产权权利人的合法权益。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我国知识产权法庭在国际上的影响力逐渐提升，为国际知识产权保护合作提供了有力支持。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国际合作有待加强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在国际知识产权保护合作方面，我国仍需进一步加强与国际社会的交流与合作。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建设进度不平衡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各地知识产权法庭建设进度存在差异，部分地区仍需加强建设力度。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审判资源不足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随着知识产权案件数量的增加，审判资源不足的问题逐渐凸显。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建设问题与挑战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知识产权法庭工作成果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经过法官和工作人员的共同努力，知识产权法庭的结案率达到了90%以上，有效地维护了当事人的合法权益。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受理案件数量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自知识产权法庭成立以来，共受理各类知识产权案件1000余件，涉及专利、商标、著作权等多个领域。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调解与和解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在审判工作中，知识产权法庭注重调解与和解，通过调解与和解方式解决纠纷的比例达到了60%以上，有效降低了当事人的诉讼成本和社会的矛盾。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审判工作成果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https://d.book118.com/816001124031010034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2024-09-03T04:08:00.731</cp:lastPrinted>
  <dcterms:created xsi:type="dcterms:W3CDTF">2024-09-02T20:08:00Z</dcterms:created>
  <dcterms:modified xsi:type="dcterms:W3CDTF">2024-09-02T20:08:02Z</dcterms:modified>
</cp:coreProperties>
</file>