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9796D-AA70-4108-8282-91B0EE84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A20FF-20B9-41C1-8073-D69950F8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18A2F-BEA3-45CC-8B09-646DCD9A0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27D1D-28C6-472D-BCEB-D1A1865D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E5FE86-D006-45AE-B4D9-1B67D1CE9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CFEA3-D94A-405F-9D9B-2087CC37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ED2F6-9AA9-4B4D-848C-5B77EC1FD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49983-340A-4FAB-9AC4-6E58BC7BF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E736C-8635-479B-97B5-E575B8C04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1D428-4D93-491A-9EC7-9A4910C2A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306B-7E36-4DE4-8143-0BC0801E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2030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神经内科护理的案例分享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神经系统是机体内起主导作用的系统，由脑、脊髓和神经组成，负责支配人体的各种活动。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神经系统通过接收、传递、处理和整合信息，协调人体各器官、组织和系统的活动。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神经系统对人体的生理、心理和社会功能均有重要影响。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神经纤维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神经系统的基本结构与功能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是由多个神经元集结而成的束状结构，负责传递信息。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是神经元之间信息传递的部位，通过突触前膜释放神经递质，与突触后膜上的受体结合，实现信息的传递。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是神经系统的基本单位，具有信息处理和传递的功能。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是由多个神经元相互连接形成的复杂网络，负责处理和整合信息。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脑血管疾病：包括脑梗塞、脑出血等，与脑血管病变有关。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帕金森病、肌张力障碍等运动障碍性疾病：与神经系统运动调节功能异常有关。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癫痫、偏头痛等发作性疾病：与神经系统异常放电或疼痛有关。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老年痴呆、认知障碍等认知障碍性疾病：与神经系统退行性病变或脑功能衰退有关。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神经内科疾病分类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神经内科疾病的症状与诊断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肢体无力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言语不清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神经内科疾病患者可能会出现头痛症状，通常表现为全头痛或偏侧头痛，可伴有恶心、呕吐等症状。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患者可能出现单侧或双侧肢体无力，严重时可导致瘫痪。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患者可能表现为言语不清、口角歪斜等症状，严重时可影响交流。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部分患者可能出现意识障碍，表现为嗜睡、昏迷等症状，严重时可危及生命。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医生对患者进行全面的体格检查，包括神经系统检查，以了解患者的症状和体征。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根据患者的具体情况，医生可能会要求进行脑电图、头颅CT、MRI等辅助检查，以进一步明确诊断。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医生会详细询问患者的病史，包括既往病史、家族史、生活习惯等，以帮助诊断。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医生根据患者的症状、体征、辅助检查结果和病史，综合分析后得出诊断结论。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诊断标准与依据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医生根据国际通用的诊断标准，结合患者的具体情况，制定相应的诊断标准。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诊断依据主要包括患者的症状、体征、辅助检查结果和病史等，医生会综合考虑这些因素做出诊断。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神经内科疾病的护理方法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https://d.book118.com/816002030020010042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2024-09-09T08:02:45.019</cp:lastPrinted>
  <dcterms:created xsi:type="dcterms:W3CDTF">2024-09-09T00:02:45Z</dcterms:created>
  <dcterms:modified xsi:type="dcterms:W3CDTF">2024-09-09T00:02:46Z</dcterms:modified>
</cp:coreProperties>
</file>