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66518-23EE-43B1-883C-F07AAD8EA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D65C7-D526-4E1D-B33D-F30293C08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E510A-A0BB-410D-8801-9DFEAE43F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CD6E67-E969-4A4A-A401-4367862E6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ECDA7B-56F3-4A5D-A50D-AE409550F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C9C3C0-ABCF-4E62-AA6A-B138E2095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251139-D0CE-4F9F-932A-10BD86EF1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BA8D5-098D-422A-BBF0-09CD22801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0F3D61-4691-4DCC-A951-97C725C6F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BEE12-4350-4CEF-8D4F-D04C9A5AC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5FC78-C506-4648-B147-E3484D863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0214411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生活垃圾中的医疗成分处理与影响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生活垃圾中医疗成分概述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生活垃圾中医疗成分概述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医疗成分对生活垃圾处理的影响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生活垃圾中医疗成分的处理技术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医疗成分处理效果评估与监管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48" r="167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医疗垃圾处理的重要性和紧迫性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为保障公共卫生安全和环境质量，医疗垃圾处理已成为亟待解决的问题。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医疗垃圾产生量大，处理难度高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随着医疗技术的进步，医疗垃圾产生量逐年增加，其中包含大量有害物质，对环境和人体健康造成威胁。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医疗垃圾处理不当的危害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医疗垃圾中可能含有病毒、细菌等微生物，若处理不当，易引发疾病传播和环境污染。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169" r="1916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通过对生活垃圾中的医疗成分进行分类、处理和资源化利用，降低其对环境和人体健康的危害。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分析医疗垃圾的组成、特性及危害；研究医疗垃圾的处理技术及资源化利用方法；提出有效的管理措施和技术标准。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研究任务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生活垃圾中医疗成分概述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通过高温焚烧将医疗垃圾转化为灰烬和气体，达到减量化和无害化的目的。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焚烧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7083" b="7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083" r="7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回收利用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将医疗垃圾进行压缩后，运至指定的填埋场进行处置。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对某些可回收的医疗垃圾进行分类、清洗和处理，再利用或再生利用。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生活垃圾中医疗成分处理方式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不合理的处理方式可能导致有害物质的释放，对土壤、水源和大气造成污染。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083" r="19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375" r="9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医疗垃圾中的病原体和有害物质可能传播疾病，对人类健康造成威胁。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公共卫生风险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可回收利用的医疗垃圾被错误处理，导致资源浪费和经济效益损失。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生活垃圾中医疗成分处理的影响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医疗成分对生活垃圾处理的影响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777" b="137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对垃圾焚烧的影响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增加有害气体排放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医疗垃圾中含有大量有机物和化学物质，在焚烧过程中可能产生有毒有害气体，如二噁英、氯化氢等，对环境和人体健康造成威胁。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降低热值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医疗垃圾中可能含有一定量的水分和塑料等低热值物质，导致整体热值降低，影响垃圾焚烧的效率和稳定性。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增加处理难度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医疗垃圾中可能存在锐利物品、病原体等有害物质，给焚烧处理带来一定的技术难度和安全风险。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医疗垃圾含水量较高，不易压缩，填埋后可能增加填埋场的压力，缩短填埋场的使用寿命。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增加填埋场压力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医疗垃圾中可能含有病原体，填埋后可能通过地下水、土壤等途径传播疾病，对环境和人类健康造成威胁。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病原体传播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医疗垃圾在填埋过程中可能产生有害气体，如硫化氢、甲烷等，对环境和周边居民的健康造成影响。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产生有害气体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对垃圾填埋的影响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产生有害气体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医疗垃圾中的有机物在堆肥过程中可能产生有害气体，如氨气、硫化氢等，对环境和人体健康造成威胁。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降低堆肥质量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医疗垃圾中可能含有重金属、塑料等有害物质，这些物质不易降解，会降低堆肥产品的质量。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增加处理难度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医疗垃圾中可能存在锐利物品、病原体等有害物质，给堆肥处理带来一定的技术难度和安全风险。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792" r="18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917" r="159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对垃圾堆肥的影响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生活垃圾中医疗成分的处理技术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https://d.book118.com/816002144111010033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2024-09-02T00:44:36.945</cp:lastPrinted>
  <dcterms:created xsi:type="dcterms:W3CDTF">2024-09-01T16:44:36Z</dcterms:created>
  <dcterms:modified xsi:type="dcterms:W3CDTF">2024-09-01T16:44:39Z</dcterms:modified>
</cp:coreProperties>
</file>