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4D68D3E-AFF6-4B78-83D1-B5743C1681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ECDC9-F27D-40E4-85B9-E482A1CD6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48984-E645-40FB-A2EB-1F42233A6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AF364-60A5-44ED-B5AC-A65A56080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5EBD9-E35C-41B6-8897-535278D2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023076-1BB4-4FB2-92FF-1505B29C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75295-675B-4238-B2FC-7E2AB54F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D02DD-490A-4B71-96B3-91F840C1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4DEEA-20B6-46B6-B7ED-1D91A95F3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BB1F8-76D5-48B2-A3AD-3F9506F8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C0337-972A-4933-A982-CF5AA5C5A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7535E-E7C5-4266-81E9-6096E3E8A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07B1EFF-89E6-4C45-81F3-8416288F867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BB0029-F446-442F-A116-571455CE97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3224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乳腺炎护理教学查房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乳腺炎的概述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乳腺炎的诊断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乳腺炎的治疗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乳腺炎的并发症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乳腺炎的预防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乳腺炎的康复与护理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乳腺炎的概述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乳腺炎的定义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乳腺炎是乳腺组织的感染和炎症，通常由细菌引起。在乳腺炎发生时，乳房会出现红肿、疼痛等症状，需要及时处理和护理。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乳腺炎症状图示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乳腺炎症状主要包括乳房疼痛、乳房红肿和乳头溢液。这些症状可能会带来不适和疼痛感，及时了解并进行护理是十分重要的。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脓液引流手术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乳房组织清创术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热敷治疗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热敷促进血液循环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缓解疼痛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护理保健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卧床休息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乳腺炎的治疗方式对比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常用抗生素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消炎药物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乳腺炎的诊断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体格检查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体格检查是乳腺炎诊断的重要步骤。通过触诊乳腺和检查乳头溢液，可以了解患者的具体症状，指导后续的治疗方案。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乳腺炎的鉴别诊断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53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57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恶性肿瘤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需要进一步检查确认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乳腺囊肿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常见良性肿瘤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可以通过超声检查诊断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乳房结核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罕见疾病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需要结核菌检测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乳腺炎的鉴别诊断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乳腺炎与乳腺癌、乳腺囊肿、乳房结核等疾病在临床上容易混淆，但通过体格检查和实验室检查，可以对病情做出准确鉴别诊断，为患者制定科学的治疗方案提供重要参考。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乳腺炎的治疗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使用抗生素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在治疗乳腺炎时，常常会使用抗生素来控制感染。常见的抗生素包括青霉素类、大环内酯类和喹诺酮类。这些药物可以有效抑制病原体的生长，帮助患者恢复健康。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治疗乳腺炎的注意事项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5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57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58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59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按医嘱规定用药，不可私自停药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遵医嘱完成全程用药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饮食清淡，少食辛辣刺激性食物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多食用富含蛋白质和维生素的食物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定期复查病情，及时调整治疗方案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确保病情得到有效控制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护理措施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https://d.book118.com/816003224041010103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乳腺炎护理教学查房</vt:lpstr>
      <vt:lpstr>目录</vt:lpstr>
      <vt:lpstr>第一章 乳腺炎的概述</vt:lpstr>
      <vt:lpstr>乳腺炎的定义</vt:lpstr>
      <vt:lpstr> </vt:lpstr>
      <vt:lpstr>乳腺炎的治疗方式对比</vt:lpstr>
      <vt:lpstr>第2章 乳腺炎的诊断</vt:lpstr>
      <vt:lpstr> </vt:lpstr>
      <vt:lpstr>乳腺炎的鉴别诊断</vt:lpstr>
      <vt:lpstr>乳腺炎的鉴别诊断</vt:lpstr>
      <vt:lpstr>第3章 乳腺炎的治疗</vt:lpstr>
      <vt:lpstr> </vt:lpstr>
      <vt:lpstr>治疗乳腺炎的注意事项</vt:lpstr>
      <vt:lpstr>第4章 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2024-09-28T10:19:32.945</cp:lastPrinted>
  <dcterms:created xsi:type="dcterms:W3CDTF">2024-09-28T02:19:32Z</dcterms:created>
  <dcterms:modified xsi:type="dcterms:W3CDTF">2024-09-28T02:19:35Z</dcterms:modified>
</cp:coreProperties>
</file>