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EE07B4-0F6A-43EF-8F0A-A8A005FA4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D3607F-C15E-40A0-84B6-86DC0DA48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4D34E4-B0D6-4F17-96B2-BA7B54C06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051FA9-0DB9-4FC3-95C1-9C18AB24E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99DC04-4EA5-44EC-A2E6-0CF28CC98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1DE04E-262B-4ABE-92F6-BE4BF290D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075661-825C-479C-9257-FBBFECF2E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9AC313-DAC0-4140-8CC9-81CD0113B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644BEE-43DC-473E-96EB-D46514D21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90DF5A-541C-4363-931E-2CAE801E2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B3B14B-0584-49F5-8714-009EDC938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00521114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使用杜冷丁护理课件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杜冷丁简介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杜冷丁的护理要点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杜冷丁的不良反应及处理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杜冷丁与其他药物的相互作用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特殊人群使用杜冷丁的护理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杜冷丁简介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杜冷丁主要成分为哌替啶，是一种人工合成的阿片受体激动剂。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杜冷丁具有镇痛、镇静、欣快等作用，主要用于缓解中等程度的疼痛和手术前麻醉。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杜冷丁的成分与作用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适用于各种原因引起的中至重度疼痛，如术后疼痛、癌症疼痛等。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作为麻醉辅助用药，用于外科手术前和手术中。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杜冷丁的适用范围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麻醉辅助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疼痛治疗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呼吸抑制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胎儿宫内发育迟缓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杜冷丁的禁忌症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对杜冷丁或阿片类药物过敏的患者禁用。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杜冷丁可能导致呼吸抑制，严重呼吸功能不全患者慎用。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急性胰腺炎患者应避免使用杜冷丁，以免加重病情。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孕妇使用杜冷丁可能影响胎儿发育，应避免使用。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杜冷丁的护理要点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了解患者的年龄、体重、健康状况、疼痛程度及疼痛原因，以便确定合适的用药剂量和给药方式。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患者状况评估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询问患者是否有杜冷丁或其他镇痛药物的过敏史，以避免过敏反应的发生。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药物过敏史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确保患者了解杜冷丁的用途和可能的副作用，避免患者因误解而滥用药物。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用药目的明确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用药前的评估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记录患者用药后的疼痛缓解程度，以便调整用药剂量或给药频率。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观察疼痛缓解情况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监测不良反应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70" r="1687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密切观察患者是否出现恶心、呕吐、呼吸抑制等不良反应，及时采取相应措施。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定期监测患者的呼吸、心率、血压等生命体征，确保患者生命安全。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用药过程中的观察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向患者及家属介绍疼痛管理知识，指导患者正确使用杜冷丁，避免药物滥用。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疼痛管理教育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根据患者的具体情况，提供康复锻炼和日常生活的指导，帮助患者尽快恢复。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康复指导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关注患者的心理状态，提供必要的心理支持和疏导，帮助患者克服疼痛带来的心理压力。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用药后的护理措施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杜冷丁的不良反应及处理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常见不良反应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杜冷丁可能导致胃肠道不适，出现恶心、呕吐等症状。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部分患者在使用杜冷丁后可能出现头痛、眩晕等神经系统症状。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杜冷丁可能引起口腔干燥、口苦等症状，影响患者口感。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部分患者可能出现皮肤瘙痒等过敏反应。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恶心、呕吐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头痛、眩晕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口干、口苦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皮肤瘙痒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在使用杜冷丁前，应详细了解患者的病史和过敏史，避免过敏体质患者使用。同时，应遵循医嘱，控制用药剂量和频率，避免长期连续使用。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常见的不良反应，如恶心、呕吐、头痛等，可以适当减缓给药速度或减少剂量。对于严重的神经系统症状，如眩晕、抽搐等，应立即停药并采取相应的急救措施。对于过敏反应，应立即停药并给予抗过敏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不良反应的预防与处理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呼吸抑制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杜冷丁可能导致呼吸抑制，甚至呼吸停止。一旦发生呼吸抑制，应立即停药，保持呼吸道通畅，必要时进行人工呼吸和机械通气。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心跳骤停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心跳骤停是杜冷丁的严重不良反应之一，应立即停药并进行心肺复苏。同时，应给予紧急药物治疗和电击除颤等抢救措施。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严重不良反应的紧急处理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杜冷丁与其他药物的相互作用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与阿片类镇痛药的相互作用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杜冷丁与吗啡、可待因等阿片类镇痛药合用时，可能导致呼吸抑制、低血压和昏迷等严重不良反应。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与非甾体抗炎药的相互作用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非甾体抗炎药如布洛芬、吲哚美辛等与杜冷丁合用时，可能增加胃肠道出血的风险。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与其他镇痛药的相互作用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https://d.book118.com/816005211140010034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2024-09-03T22:08:14.161</cp:lastPrinted>
  <dcterms:created xsi:type="dcterms:W3CDTF">2024-09-03T14:08:14Z</dcterms:created>
  <dcterms:modified xsi:type="dcterms:W3CDTF">2024-09-03T14:08:16Z</dcterms:modified>
</cp:coreProperties>
</file>