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A1CB95-FF70-4C19-8D32-FA5D7285FC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669C00-2AC6-4971-AB44-0E1E4D2BA1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E408F2-98F6-43EE-A8F4-22C68A4AA8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0AAAD6-F3AC-49F4-B7B6-AE5E57531F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1A20334-F1C9-4637-A5C7-0A6C07A725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4338F5D-84E4-4CEA-96EE-D4B5B61ABD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E0A38BD-4B41-4059-BCE7-BC3BA0B07F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C68023-E409-4C64-9172-7DF06279E2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25DEB8-BD2B-46EA-AC83-DB1AFD3F72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CEC9F7-A220-444C-A49E-D1A3ABE83B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B85BE1-A807-4E17-AAD2-BCEA245494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6012014055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青少年身体健康知识讲座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青少年健康基础知识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青少年常见健康问题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促进青少年健康的建议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5108" b="510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讲座的目的和意义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提高青少年健康意识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通过讲座，向青少年传授健康知识和技能，帮助他们认识到健康的重要性，提高自我保健意识。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预防疾病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通过讲座，向青少年传授预防常见疾病的方法和技巧，如感冒、近视、肥胖等，降低患病风险。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促进健康成长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通过讲座，向青少年传授科学合理的饮食、运动、休息等方面的知识，促进他们的健康成长。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青少年时期是身体发育的关键时期，良好的健康状况有助于促进身体发育和成长。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身体健康是基础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学习效率的保障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心理健康的保障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健康的身体能够为学习提供充足的精力和体力，提高学习效率。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身体健康与心理健康密切相关，健康的身体有助于保持良好的心理状态。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青少年健康的重要性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青少年健康基础知识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青少年时期是身体快速生长和发育的阶段，骨骼、肌肉、内脏器官等都在不断发育和成熟。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4625" r="462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身体发育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青少年的心理发展也十分重要，他们逐渐形成自我意识和独立思考能力，需要更多的关注和引导。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心理发展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青少年需要充足的睡眠来促进身体发育和恢复，建议每晚保持7-9小时的睡眠时间。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睡眠需求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青少年生长发育的特点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青少年需要摄取均衡的营养来支持身体发育和学习，应保证摄入足够的蛋白质、碳水化合物、脂肪、维生素和矿物质。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5042" r="504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均衡饮食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青少年容易因为追求美而过度饮食，导致营养不良和身体健康问题，应保持适度的饮食和体重。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避免过度饮食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7000" r="7000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500" r="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青少年应避免接触有害物质，如烟草、酒精、毒品等，这些物质对身体健康有极大的危害。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避免有害物质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营养与健康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避免过度运动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青少年应避免过度运动导致肌肉拉伤、关节损伤等问题，运动时应适量休息和调整运动强度。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适量运动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青少年需要适量的运动来促进身体发育和增强体质，可以选择适合自己的运动方式，如跑步、游泳、篮球等。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运动与心理健康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运动不仅可以锻炼身体，还有助于缓解压力和焦虑等心理问题，青少年可以通过运动来提高心理健康水平。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1631" r="21631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5122" r="25122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30859" r="30859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运动与健康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青少年常见健康问题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长时间近距离看电子屏幕、不良的阅读习惯、缺乏户外活动等。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近视的原因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定期做眼保健操，保持正确的阅读姿势，增加户外活动时间，控制使用电子产品的时间。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近视的预防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佩戴眼镜或隐形眼镜，进行视力矫正手术等。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近视的治疗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近视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https://d.book118.com/816012014055010052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2024-09-18T15:14:39.210</cp:lastPrinted>
  <dcterms:created xsi:type="dcterms:W3CDTF">2024-09-18T07:14:39Z</dcterms:created>
  <dcterms:modified xsi:type="dcterms:W3CDTF">2024-09-18T07:14:41Z</dcterms:modified>
</cp:coreProperties>
</file>