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46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8290" cy="51349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4023812" y="0"/>
            <a:ext cx="3078290" cy="51349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481584" y="1279287"/>
            <a:ext cx="6140577" cy="34540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710375" y="4925254"/>
            <a:ext cx="5682996" cy="402975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9720804"/>
            <a:ext cx="3078290" cy="51349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4023812" y="9720804"/>
            <a:ext cx="3078290" cy="51349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1" name="幻灯片图像占位符 1"/>
          <p:cNvSpPr>
            <a:spLocks noGrp="1" noRot="1" noChangeAspect="1"/>
          </p:cNvSpPr>
          <p:nvPr>
            <p:ph type="sldImg"/>
          </p:nvPr>
        </p:nvSpPr>
        <p:spPr bwMode="auto">
          <a:xfrm>
            <a:off x="685800" y="1143000"/>
            <a:ext cx="5486400" cy="3086100"/>
          </a:xfrm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5362" name="备注占位符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/>
          <a:lstStyle/>
          <a:p>
            <a:pPr>
              <a:spcBef>
                <a:spcPct val="0"/>
              </a:spcBef>
            </a:pPr>
            <a:endParaRPr lang="zh-CN" altLang="en-US"/>
          </a:p>
        </p:txBody>
      </p:sp>
      <p:sp>
        <p:nvSpPr>
          <p:cNvPr id="15363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华文中宋" panose="0201060004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itchFamily="34" charset="0"/>
                <a:ea typeface="华文中宋" panose="0201060004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itchFamily="34" charset="0"/>
                <a:ea typeface="华文中宋" panose="0201060004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itchFamily="34" charset="0"/>
                <a:ea typeface="华文中宋" panose="0201060004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itchFamily="34" charset="0"/>
                <a:ea typeface="华文中宋" panose="02010600040101010101" pitchFamily="2" charset="-122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华文中宋" panose="02010600040101010101" pitchFamily="2" charset="-122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华文中宋" panose="02010600040101010101" pitchFamily="2" charset="-122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华文中宋" panose="02010600040101010101" pitchFamily="2" charset="-122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华文中宋" panose="02010600040101010101" pitchFamily="2" charset="-122"/>
              </a:defRPr>
            </a:lvl9pPr>
          </a:lstStyle>
          <a:p>
            <a:fld id="{86219A85-3CE7-4615-B552-2F23D59A0B6F}" type="slidenum">
              <a:rPr lang="zh-CN" altLang="en-US">
                <a:latin typeface="Calibri" panose="020f0502020204030204" pitchFamily="34" charset="0"/>
                <a:ea typeface="宋体" pitchFamily="2" charset="-122"/>
              </a:rPr>
              <a:t>1</a:t>
            </a:fld>
            <a:endParaRPr lang="zh-CN" altLang="en-US">
              <a:latin typeface="Calibri" panose="020f0502020204030204" pitchFamily="34" charset="0"/>
              <a:ea typeface="宋体" pitchFamily="2" charset="-122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49F42C-2DAE-424C-A4B8-3140182C3E9F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1E516C-4C10-4784-841C-A5465774C176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1E516C-4C10-4784-841C-A5465774C176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1E516C-4C10-4784-841C-A5465774C176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image" Target="../media/image1.jpeg" /><Relationship Id="rId7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.xml" /><Relationship Id="rId2" Type="http://schemas.openxmlformats.org/officeDocument/2006/relationships/tags" Target="../tags/tag7.xml" /><Relationship Id="rId3" Type="http://schemas.openxmlformats.org/officeDocument/2006/relationships/tags" Target="../tags/tag8.xml" /><Relationship Id="rId4" Type="http://schemas.openxmlformats.org/officeDocument/2006/relationships/tags" Target="../tags/tag9.xml" /><Relationship Id="rId5" Type="http://schemas.openxmlformats.org/officeDocument/2006/relationships/tags" Target="../tags/tag1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tags" Target="../tags/tag42.xml" /><Relationship Id="rId6" Type="http://schemas.openxmlformats.org/officeDocument/2006/relationships/tags" Target="../tags/tag43.xml" /><Relationship Id="rId7" Type="http://schemas.openxmlformats.org/officeDocument/2006/relationships/tags" Target="../tags/tag44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tags" Target="../tags/tag49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image" Target="../media/image2.png" /><Relationship Id="rId7" Type="http://schemas.openxmlformats.org/officeDocument/2006/relationships/tags" Target="../tags/tag59.xml" /><Relationship Id="rId8" Type="http://schemas.openxmlformats.org/officeDocument/2006/relationships/tags" Target="../tags/tag60.xml" /><Relationship Id="rId9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image" Target="../media/image3.jpeg" /><Relationship Id="rId6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image" Target="../media/image3.jpeg" /><Relationship Id="rId8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image" Target="../media/image3.jpeg" /><Relationship Id="rId9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8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image" Target="../media/image3.jpeg" /><Relationship Id="rId9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2" Type="http://schemas.openxmlformats.org/officeDocument/2006/relationships/tags" Target="../tags/tag86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tags" Target="../tags/tag90.xml" /><Relationship Id="rId7" Type="http://schemas.openxmlformats.org/officeDocument/2006/relationships/tags" Target="../tags/tag91.xml" /><Relationship Id="rId8" Type="http://schemas.openxmlformats.org/officeDocument/2006/relationships/image" Target="../media/image3.jpeg" /><Relationship Id="rId9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image" Target="../media/image3.jpeg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tags" Target="../tags/tag106.xml" /><Relationship Id="rId7" Type="http://schemas.openxmlformats.org/officeDocument/2006/relationships/image" Target="../media/image3.jpeg" /><Relationship Id="rId8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95065A-EA55-4862-834E-B230AFDD3A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BDA2E4-ADDA-4A38-8928-C960CDF16E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D324A0-4804-4109-BB0D-98AAFCC728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4B600F-A8F1-498D-B628-C4EC9D0B99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7242A9-C25A-413E-88F6-D02137E769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B8804D-B207-43B4-9735-55D31705C5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5D8BF0-C846-4129-B489-3C62B4AC9A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FA07EB-7663-4D29-817D-90A59B8F00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1B7686-2111-4A93-BAD8-16998097B8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605181-4B2B-4C80-9903-4EB48CAE36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AB5778-85F1-48F6-B2CF-73AE825BC2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bg>
      <p:bgPr>
        <a:blipFill dpi="0" rotWithShape="1">
          <a:blip r:embed="rId6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 hasCustomPrompt="1"/>
            <p:custDataLst>
              <p:tags r:id="rId1"/>
            </p:custDataLst>
          </p:nvPr>
        </p:nvSpPr>
        <p:spPr>
          <a:xfrm>
            <a:off x="1524000" y="2535385"/>
            <a:ext cx="9144000" cy="1410998"/>
          </a:xfrm>
        </p:spPr>
        <p:txBody>
          <a:bodyPr anchor="b">
            <a:normAutofit/>
          </a:bodyPr>
          <a:lstStyle>
            <a:lvl1pPr algn="ctr">
              <a:defRPr sz="6000">
                <a:gradFill>
                  <a:gsLst>
                    <a:gs pos="0">
                      <a:schemeClr val="accent2"/>
                    </a:gs>
                    <a:gs pos="100000">
                      <a:schemeClr val="accent1">
                        <a:lumMod val="60000"/>
                        <a:lumOff val="40000"/>
                      </a:schemeClr>
                    </a:gs>
                    <a:gs pos="53000">
                      <a:schemeClr val="accent1"/>
                    </a:gs>
                  </a:gsLst>
                  <a:lin ang="10800000" scaled="1"/>
                </a:gradFill>
              </a:defRPr>
            </a:lvl1pPr>
          </a:lstStyle>
          <a:p>
            <a:r>
              <a:rPr lang="zh-CN" altLang="en-US"/>
              <a:t>编辑标题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  <p:custDataLst>
              <p:tags r:id="rId2"/>
            </p:custDataLst>
          </p:nvPr>
        </p:nvSpPr>
        <p:spPr>
          <a:xfrm>
            <a:off x="1524000" y="4121586"/>
            <a:ext cx="9144000" cy="741361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24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C764DE79-268F-4C1A-8933-263129D2AF90}" type="datetimeFigureOut">
              <a:rPr lang="en-US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8F63A3B-78C7-47BE-AE5E-E10140E04643}" type="slidenum">
              <a:rPr lang="en-US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C764DE79-268F-4C1A-8933-263129D2AF90}" type="datetimeFigureOut">
              <a:rPr lang="en-US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8F63A3B-78C7-47BE-AE5E-E10140E04643}" type="slidenum">
              <a:rPr lang="en-US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4626432" y="2473036"/>
            <a:ext cx="6795547" cy="921039"/>
          </a:xfrm>
        </p:spPr>
        <p:txBody>
          <a:bodyPr anchor="t" anchorCtr="0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编辑标题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4626433" y="3421064"/>
            <a:ext cx="5930732" cy="652172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C764DE79-268F-4C1A-8933-263129D2AF90}" type="datetimeFigureOut">
              <a:rPr lang="en-US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8F63A3B-78C7-47BE-AE5E-E10140E04643}" type="slidenum">
              <a:rPr lang="en-US"/>
              <a:t/>
            </a:fld>
            <a:endParaRPr lang="en-US"/>
          </a:p>
        </p:txBody>
      </p:sp>
      <p:cxnSp>
        <p:nvCxnSpPr>
          <p:cNvPr id="7" name="直接连接符 6"/>
          <p:cNvCxnSpPr/>
          <p:nvPr>
            <p:custDataLst>
              <p:tags r:id="rId6"/>
            </p:custDataLst>
          </p:nvPr>
        </p:nvCxnSpPr>
        <p:spPr>
          <a:xfrm>
            <a:off x="4626432" y="3394075"/>
            <a:ext cx="6795547" cy="0"/>
          </a:xfrm>
          <a:prstGeom prst="line">
            <a:avLst/>
          </a:prstGeom>
          <a:ln w="12700">
            <a:solidFill>
              <a:schemeClr val="tx1">
                <a:lumMod val="20000"/>
                <a:lumOff val="80000"/>
              </a:schemeClr>
            </a:solidFill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C764DE79-268F-4C1A-8933-263129D2AF90}" type="datetimeFigureOut">
              <a:rPr lang="en-US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8F63A3B-78C7-47BE-AE5E-E10140E04643}" type="slidenum">
              <a:rPr lang="en-US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505075"/>
            <a:ext cx="5157787" cy="36845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505075"/>
            <a:ext cx="5183188" cy="36845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C764DE79-268F-4C1A-8933-263129D2AF90}" type="datetimeFigureOut">
              <a:rPr lang="en-US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8F63A3B-78C7-47BE-AE5E-E10140E04643}" type="slidenum">
              <a:rPr lang="en-US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微软雅黑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C764DE79-268F-4C1A-8933-263129D2AF90}" type="datetimeFigureOut">
              <a:rPr lang="en-US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8F63A3B-78C7-47BE-AE5E-E10140E04643}" type="slidenum">
              <a:rPr lang="en-US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5301817" y="987424"/>
            <a:ext cx="5608637" cy="779031"/>
          </a:xfrm>
        </p:spPr>
        <p:txBody>
          <a:bodyPr anchor="ctr" anchorCtr="0">
            <a:normAutofit/>
          </a:bodyPr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  <p:custDataLst>
              <p:tags r:id="rId2"/>
            </p:custDataLst>
          </p:nvPr>
        </p:nvSpPr>
        <p:spPr>
          <a:xfrm>
            <a:off x="1213859" y="987424"/>
            <a:ext cx="3721001" cy="5143211"/>
          </a:xfrm>
        </p:spPr>
        <p:txBody>
          <a:bodyPr anchor="t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zh-CN" altLang="en-US"/>
              <a:t>单击图标添加图片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  <p:custDataLst>
              <p:tags r:id="rId3"/>
            </p:custDataLst>
          </p:nvPr>
        </p:nvSpPr>
        <p:spPr>
          <a:xfrm>
            <a:off x="5301817" y="1992169"/>
            <a:ext cx="5608637" cy="4138465"/>
          </a:xfrm>
        </p:spPr>
        <p:txBody>
          <a:bodyPr>
            <a:normAutofit/>
          </a:bodyPr>
          <a:lstStyle>
            <a:lvl1pPr marL="0" indent="0">
              <a:lnSpc>
                <a:spcPct val="200000"/>
              </a:lnSpc>
              <a:buNone/>
              <a:defRPr sz="18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fld id="{C764DE79-268F-4C1A-8933-263129D2AF90}" type="datetimeFigureOut">
              <a:rPr lang="en-US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fld id="{48F63A3B-78C7-47BE-AE5E-E10140E04643}" type="slidenum">
              <a:rPr lang="en-US"/>
              <a:t>0</a:t>
            </a:fld>
            <a:endParaRPr lang="en-US"/>
          </a:p>
        </p:txBody>
      </p:sp>
      <p:sp>
        <p:nvSpPr>
          <p:cNvPr id="8" name="矩形 7"/>
          <p:cNvSpPr/>
          <p:nvPr>
            <p:custDataLst>
              <p:tags r:id="rId7"/>
            </p:custDataLst>
          </p:nvPr>
        </p:nvSpPr>
        <p:spPr>
          <a:xfrm>
            <a:off x="89837" y="643798"/>
            <a:ext cx="12102164" cy="14437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  <p:custDataLst>
              <p:tags r:id="rId1"/>
            </p:custDataLst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  <p:custDataLst>
              <p:tags r:id="rId2"/>
            </p:custDataLst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29B4AFAD-E1BE-4F10-84C7-1A809DA85A63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AA06DD9-FA9C-448D-88EE-419D2ADC23CD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>
          <a:xfrm>
            <a:off x="838200" y="6356352"/>
            <a:ext cx="2743200" cy="365125"/>
          </a:xfrm>
        </p:spPr>
        <p:txBody>
          <a:bodyPr/>
          <a:lstStyle/>
          <a:p>
            <a:fld id="{13D0CE79-49FB-443D-BEF8-6B709DE8FD0C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>
          <a:xfrm>
            <a:off x="4038600" y="6356352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8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>
          <a:xfrm>
            <a:off x="8610600" y="6356352"/>
            <a:ext cx="2743200" cy="365125"/>
          </a:xfrm>
        </p:spPr>
        <p:txBody>
          <a:bodyPr/>
          <a:lstStyle/>
          <a:p>
            <a:fld id="{EF906490-237C-474C-BA2E-D98840BC1F8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内容占位符 7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838201" y="571503"/>
            <a:ext cx="10515601" cy="564991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C764DE79-268F-4C1A-8933-263129D2AF90}" type="datetimeFigureOut">
              <a:rPr lang="en-US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8F63A3B-78C7-47BE-AE5E-E10140E04643}" type="slidenum">
              <a:rPr lang="en-US"/>
              <a:t/>
            </a:fld>
            <a:endParaRPr lang="en-US"/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0" y="4422397"/>
            <a:ext cx="12192000" cy="114299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39600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lnSpc>
                <a:spcPct val="150000"/>
              </a:lnSpc>
            </a:pPr>
            <a:endParaRPr lang="zh-CN" altLang="en-US" sz="1200">
              <a:solidFill>
                <a:schemeClr val="tx1">
                  <a:lumMod val="50000"/>
                  <a:lumOff val="50000"/>
                </a:schemeClr>
              </a:solidFill>
              <a:latin typeface="微软雅黑"/>
              <a:ea typeface="微软雅黑"/>
            </a:endParaRPr>
          </a:p>
        </p:txBody>
      </p:sp>
      <p:sp>
        <p:nvSpPr>
          <p:cNvPr id="9" name="椭圆形标注 8"/>
          <p:cNvSpPr/>
          <p:nvPr>
            <p:custDataLst>
              <p:tags r:id="rId5"/>
            </p:custDataLst>
          </p:nvPr>
        </p:nvSpPr>
        <p:spPr>
          <a:xfrm rot="437392">
            <a:off x="5896544" y="867717"/>
            <a:ext cx="3238497" cy="2960077"/>
          </a:xfrm>
          <a:prstGeom prst="wedgeEllipseCallout">
            <a:avLst>
              <a:gd name="adj1" fmla="val -35369"/>
              <a:gd name="adj2" fmla="val 51448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0" name="图片 9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3056960" y="2489884"/>
            <a:ext cx="1895742" cy="306282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5881255" y="872840"/>
            <a:ext cx="3241963" cy="2951018"/>
          </a:xfrm>
        </p:spPr>
        <p:txBody>
          <a:bodyPr>
            <a:normAutofit/>
          </a:bodyPr>
          <a:lstStyle>
            <a:lvl1pPr algn="ctr">
              <a:defRPr sz="5400">
                <a:solidFill>
                  <a:schemeClr val="bg2"/>
                </a:solidFill>
              </a:defRPr>
            </a:lvl1pPr>
          </a:lstStyle>
          <a:p>
            <a:r>
              <a:rPr lang="zh-CN" altLang="en-US"/>
              <a:t>编辑标题</a:t>
            </a:r>
            <a:endParaRPr 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blipFill rotWithShape="1"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blipFill rotWithShape="1">
          <a:blip r:embed="rId7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blipFill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blipFill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blipFill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7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8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9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blipFill rotWithShape="1">
          <a:blip r:embed="rId7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ags" Target="../tags/tag107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8.xml" /><Relationship Id="rId21" Type="http://schemas.openxmlformats.org/officeDocument/2006/relationships/tags" Target="../tags/tag109.xml" /><Relationship Id="rId22" Type="http://schemas.openxmlformats.org/officeDocument/2006/relationships/tags" Target="../tags/tag110.xml" /><Relationship Id="rId23" Type="http://schemas.openxmlformats.org/officeDocument/2006/relationships/tags" Target="../tags/tag111.xml" /><Relationship Id="rId24" Type="http://schemas.openxmlformats.org/officeDocument/2006/relationships/tags" Target="../tags/tag112.xml" /><Relationship Id="rId25" Type="http://schemas.openxmlformats.org/officeDocument/2006/relationships/image" Target="../media/image3.jpeg" /><Relationship Id="rId26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dpi="0" rotWithShape="1">
          <a:blip r:embed="rId25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37E0C795-B702-42D2-ADC6-E14A8EB05C2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9C7C335-96C8-418B-A95D-2012FCCE0357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 userDrawn="1"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lnSpc>
          <a:spcPct val="90000"/>
        </a:lnSpc>
        <a:spcBef>
          <a:spcPts val="1000"/>
        </a:spcBef>
        <a:buClr>
          <a:schemeClr val="accent1"/>
        </a:buClr>
        <a:buFont typeface="Wingdings 2" panose="05020102010507070707" pitchFamily="18" charset="2"/>
        <a:buChar char=""/>
        <a:defRPr sz="24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800100" indent="-3429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257300" indent="-3429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57350" indent="-28575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114550" indent="-28575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13.xml" /><Relationship Id="rId4" Type="http://schemas.openxmlformats.org/officeDocument/2006/relationships/tags" Target="../tags/tag11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22.xml" /><Relationship Id="rId11" Type="http://schemas.openxmlformats.org/officeDocument/2006/relationships/tags" Target="../tags/tag123.xml" /><Relationship Id="rId12" Type="http://schemas.openxmlformats.org/officeDocument/2006/relationships/tags" Target="../tags/tag124.xml" /><Relationship Id="rId13" Type="http://schemas.openxmlformats.org/officeDocument/2006/relationships/tags" Target="../tags/tag125.xml" /><Relationship Id="rId14" Type="http://schemas.openxmlformats.org/officeDocument/2006/relationships/tags" Target="../tags/tag126.xml" /><Relationship Id="rId15" Type="http://schemas.openxmlformats.org/officeDocument/2006/relationships/tags" Target="../tags/tag127.xml" /><Relationship Id="rId16" Type="http://schemas.openxmlformats.org/officeDocument/2006/relationships/tags" Target="../tags/tag128.xml" /><Relationship Id="rId17" Type="http://schemas.openxmlformats.org/officeDocument/2006/relationships/tags" Target="../tags/tag129.xml" /><Relationship Id="rId18" Type="http://schemas.openxmlformats.org/officeDocument/2006/relationships/image" Target="../media/image3.jpeg" /><Relationship Id="rId19" Type="http://schemas.openxmlformats.org/officeDocument/2006/relationships/tags" Target="../tags/tag130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Relationship Id="rId6" Type="http://schemas.openxmlformats.org/officeDocument/2006/relationships/tags" Target="../tags/tag118.xml" /><Relationship Id="rId7" Type="http://schemas.openxmlformats.org/officeDocument/2006/relationships/tags" Target="../tags/tag119.xml" /><Relationship Id="rId8" Type="http://schemas.openxmlformats.org/officeDocument/2006/relationships/tags" Target="../tags/tag120.xml" /><Relationship Id="rId9" Type="http://schemas.openxmlformats.org/officeDocument/2006/relationships/tags" Target="../tags/tag12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image" Target="../media/image4.png" /><Relationship Id="rId6" Type="http://schemas.openxmlformats.org/officeDocument/2006/relationships/tags" Target="../tags/tag137.xml" /><Relationship Id="rId7" Type="http://schemas.openxmlformats.org/officeDocument/2006/relationships/image" Target="../media/image3.jpeg" /><Relationship Id="rId8" Type="http://schemas.openxmlformats.org/officeDocument/2006/relationships/tags" Target="../tags/tag13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image" Target="../media/image5.jpeg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image" Target="../media/image3.jpeg" /><Relationship Id="rId8" Type="http://schemas.openxmlformats.org/officeDocument/2006/relationships/tags" Target="../tags/tag14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55.xml" /><Relationship Id="rId11" Type="http://schemas.openxmlformats.org/officeDocument/2006/relationships/tags" Target="../tags/tag156.xml" /><Relationship Id="rId12" Type="http://schemas.openxmlformats.org/officeDocument/2006/relationships/tags" Target="../tags/tag157.xml" /><Relationship Id="rId13" Type="http://schemas.openxmlformats.org/officeDocument/2006/relationships/tags" Target="../tags/tag158.xml" /><Relationship Id="rId14" Type="http://schemas.openxmlformats.org/officeDocument/2006/relationships/tags" Target="../tags/tag159.xml" /><Relationship Id="rId15" Type="http://schemas.openxmlformats.org/officeDocument/2006/relationships/tags" Target="../tags/tag160.xml" /><Relationship Id="rId16" Type="http://schemas.openxmlformats.org/officeDocument/2006/relationships/tags" Target="../tags/tag161.xml" /><Relationship Id="rId17" Type="http://schemas.openxmlformats.org/officeDocument/2006/relationships/tags" Target="../tags/tag162.xml" /><Relationship Id="rId18" Type="http://schemas.openxmlformats.org/officeDocument/2006/relationships/tags" Target="../tags/tag163.xml" /><Relationship Id="rId19" Type="http://schemas.openxmlformats.org/officeDocument/2006/relationships/tags" Target="../tags/tag164.xml" /><Relationship Id="rId2" Type="http://schemas.openxmlformats.org/officeDocument/2006/relationships/tags" Target="../tags/tag147.xml" /><Relationship Id="rId20" Type="http://schemas.openxmlformats.org/officeDocument/2006/relationships/tags" Target="../tags/tag165.xml" /><Relationship Id="rId21" Type="http://schemas.openxmlformats.org/officeDocument/2006/relationships/tags" Target="../tags/tag166.xml" /><Relationship Id="rId22" Type="http://schemas.openxmlformats.org/officeDocument/2006/relationships/tags" Target="../tags/tag167.xml" /><Relationship Id="rId23" Type="http://schemas.openxmlformats.org/officeDocument/2006/relationships/tags" Target="../tags/tag168.xml" /><Relationship Id="rId24" Type="http://schemas.openxmlformats.org/officeDocument/2006/relationships/tags" Target="../tags/tag169.xml" /><Relationship Id="rId25" Type="http://schemas.openxmlformats.org/officeDocument/2006/relationships/tags" Target="../tags/tag170.xml" /><Relationship Id="rId26" Type="http://schemas.openxmlformats.org/officeDocument/2006/relationships/tags" Target="../tags/tag171.xml" /><Relationship Id="rId27" Type="http://schemas.openxmlformats.org/officeDocument/2006/relationships/image" Target="../media/image3.jpeg" /><Relationship Id="rId28" Type="http://schemas.openxmlformats.org/officeDocument/2006/relationships/tags" Target="../tags/tag172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tags" Target="../tags/tag151.xml" /><Relationship Id="rId7" Type="http://schemas.openxmlformats.org/officeDocument/2006/relationships/tags" Target="../tags/tag152.xml" /><Relationship Id="rId8" Type="http://schemas.openxmlformats.org/officeDocument/2006/relationships/tags" Target="../tags/tag153.xml" /><Relationship Id="rId9" Type="http://schemas.openxmlformats.org/officeDocument/2006/relationships/tags" Target="../tags/tag15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image" Target="../media/image6.jpeg" /><Relationship Id="rId5" Type="http://schemas.openxmlformats.org/officeDocument/2006/relationships/tags" Target="../tags/tag175.xml" /><Relationship Id="rId6" Type="http://schemas.openxmlformats.org/officeDocument/2006/relationships/tags" Target="../tags/tag176.xml" /><Relationship Id="rId7" Type="http://schemas.openxmlformats.org/officeDocument/2006/relationships/image" Target="../media/image3.jpeg" /><Relationship Id="rId8" Type="http://schemas.openxmlformats.org/officeDocument/2006/relationships/tags" Target="../tags/tag17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86.xml" /><Relationship Id="rId11" Type="http://schemas.openxmlformats.org/officeDocument/2006/relationships/tags" Target="../tags/tag187.xml" /><Relationship Id="rId12" Type="http://schemas.openxmlformats.org/officeDocument/2006/relationships/tags" Target="../tags/tag188.xml" /><Relationship Id="rId13" Type="http://schemas.openxmlformats.org/officeDocument/2006/relationships/tags" Target="../tags/tag189.xml" /><Relationship Id="rId14" Type="http://schemas.openxmlformats.org/officeDocument/2006/relationships/tags" Target="../tags/tag190.xml" /><Relationship Id="rId15" Type="http://schemas.openxmlformats.org/officeDocument/2006/relationships/tags" Target="../tags/tag191.xml" /><Relationship Id="rId16" Type="http://schemas.openxmlformats.org/officeDocument/2006/relationships/tags" Target="../tags/tag192.xml" /><Relationship Id="rId17" Type="http://schemas.openxmlformats.org/officeDocument/2006/relationships/tags" Target="../tags/tag193.xml" /><Relationship Id="rId18" Type="http://schemas.openxmlformats.org/officeDocument/2006/relationships/tags" Target="../tags/tag194.xml" /><Relationship Id="rId19" Type="http://schemas.openxmlformats.org/officeDocument/2006/relationships/tags" Target="../tags/tag195.xml" /><Relationship Id="rId2" Type="http://schemas.openxmlformats.org/officeDocument/2006/relationships/tags" Target="../tags/tag178.xml" /><Relationship Id="rId20" Type="http://schemas.openxmlformats.org/officeDocument/2006/relationships/tags" Target="../tags/tag196.xml" /><Relationship Id="rId21" Type="http://schemas.openxmlformats.org/officeDocument/2006/relationships/tags" Target="../tags/tag197.xml" /><Relationship Id="rId22" Type="http://schemas.openxmlformats.org/officeDocument/2006/relationships/tags" Target="../tags/tag198.xml" /><Relationship Id="rId23" Type="http://schemas.openxmlformats.org/officeDocument/2006/relationships/tags" Target="../tags/tag199.xml" /><Relationship Id="rId24" Type="http://schemas.openxmlformats.org/officeDocument/2006/relationships/tags" Target="../tags/tag200.xml" /><Relationship Id="rId25" Type="http://schemas.openxmlformats.org/officeDocument/2006/relationships/tags" Target="../tags/tag201.xml" /><Relationship Id="rId26" Type="http://schemas.openxmlformats.org/officeDocument/2006/relationships/tags" Target="../tags/tag202.xml" /><Relationship Id="rId27" Type="http://schemas.openxmlformats.org/officeDocument/2006/relationships/tags" Target="../tags/tag203.xml" /><Relationship Id="rId28" Type="http://schemas.openxmlformats.org/officeDocument/2006/relationships/image" Target="../media/image3.jpeg" /><Relationship Id="rId29" Type="http://schemas.openxmlformats.org/officeDocument/2006/relationships/tags" Target="../tags/tag204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Relationship Id="rId6" Type="http://schemas.openxmlformats.org/officeDocument/2006/relationships/tags" Target="../tags/tag182.xml" /><Relationship Id="rId7" Type="http://schemas.openxmlformats.org/officeDocument/2006/relationships/tags" Target="../tags/tag183.xml" /><Relationship Id="rId8" Type="http://schemas.openxmlformats.org/officeDocument/2006/relationships/tags" Target="../tags/tag184.xml" /><Relationship Id="rId9" Type="http://schemas.openxmlformats.org/officeDocument/2006/relationships/tags" Target="../tags/tag18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205.xml" /><Relationship Id="rId4" Type="http://schemas.openxmlformats.org/officeDocument/2006/relationships/tags" Target="../tags/tag206.xml" /><Relationship Id="rId5" Type="http://schemas.openxmlformats.org/officeDocument/2006/relationships/tags" Target="../tags/tag20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208.xml" /><Relationship Id="rId3" Type="http://schemas.openxmlformats.org/officeDocument/2006/relationships/tags" Target="../tags/tag209.xml" /><Relationship Id="rId4" Type="http://schemas.openxmlformats.org/officeDocument/2006/relationships/tags" Target="../tags/tag210.xml" /><Relationship Id="rId5" Type="http://schemas.openxmlformats.org/officeDocument/2006/relationships/image" Target="../media/image7.jpeg" /><Relationship Id="rId6" Type="http://schemas.openxmlformats.org/officeDocument/2006/relationships/tags" Target="../tags/tag211.xml" /><Relationship Id="rId7" Type="http://schemas.openxmlformats.org/officeDocument/2006/relationships/image" Target="../media/image3.jpeg" /><Relationship Id="rId8" Type="http://schemas.openxmlformats.org/officeDocument/2006/relationships/tags" Target="../tags/tag2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21.xml" /><Relationship Id="rId11" Type="http://schemas.openxmlformats.org/officeDocument/2006/relationships/tags" Target="../tags/tag222.xml" /><Relationship Id="rId12" Type="http://schemas.openxmlformats.org/officeDocument/2006/relationships/tags" Target="../tags/tag223.xml" /><Relationship Id="rId13" Type="http://schemas.openxmlformats.org/officeDocument/2006/relationships/tags" Target="../tags/tag224.xml" /><Relationship Id="rId14" Type="http://schemas.openxmlformats.org/officeDocument/2006/relationships/tags" Target="../tags/tag225.xml" /><Relationship Id="rId15" Type="http://schemas.openxmlformats.org/officeDocument/2006/relationships/tags" Target="../tags/tag226.xml" /><Relationship Id="rId16" Type="http://schemas.openxmlformats.org/officeDocument/2006/relationships/tags" Target="../tags/tag227.xml" /><Relationship Id="rId17" Type="http://schemas.openxmlformats.org/officeDocument/2006/relationships/tags" Target="../tags/tag228.xml" /><Relationship Id="rId18" Type="http://schemas.openxmlformats.org/officeDocument/2006/relationships/tags" Target="../tags/tag229.xml" /><Relationship Id="rId19" Type="http://schemas.openxmlformats.org/officeDocument/2006/relationships/image" Target="../media/image3.jpeg" /><Relationship Id="rId2" Type="http://schemas.openxmlformats.org/officeDocument/2006/relationships/tags" Target="../tags/tag213.xml" /><Relationship Id="rId20" Type="http://schemas.openxmlformats.org/officeDocument/2006/relationships/tags" Target="../tags/tag230.xml" /><Relationship Id="rId3" Type="http://schemas.openxmlformats.org/officeDocument/2006/relationships/tags" Target="../tags/tag214.xml" /><Relationship Id="rId4" Type="http://schemas.openxmlformats.org/officeDocument/2006/relationships/tags" Target="../tags/tag215.xml" /><Relationship Id="rId5" Type="http://schemas.openxmlformats.org/officeDocument/2006/relationships/tags" Target="../tags/tag216.xml" /><Relationship Id="rId6" Type="http://schemas.openxmlformats.org/officeDocument/2006/relationships/tags" Target="../tags/tag217.xml" /><Relationship Id="rId7" Type="http://schemas.openxmlformats.org/officeDocument/2006/relationships/tags" Target="../tags/tag218.xml" /><Relationship Id="rId8" Type="http://schemas.openxmlformats.org/officeDocument/2006/relationships/tags" Target="../tags/tag219.xml" /><Relationship Id="rId9" Type="http://schemas.openxmlformats.org/officeDocument/2006/relationships/tags" Target="../tags/tag22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image" Target="../media/image3.jpeg" /><Relationship Id="rId11" Type="http://schemas.openxmlformats.org/officeDocument/2006/relationships/tags" Target="../tags/tag239.xml" /><Relationship Id="rId2" Type="http://schemas.openxmlformats.org/officeDocument/2006/relationships/tags" Target="../tags/tag231.xml" /><Relationship Id="rId3" Type="http://schemas.openxmlformats.org/officeDocument/2006/relationships/tags" Target="../tags/tag232.xml" /><Relationship Id="rId4" Type="http://schemas.openxmlformats.org/officeDocument/2006/relationships/tags" Target="../tags/tag233.xml" /><Relationship Id="rId5" Type="http://schemas.openxmlformats.org/officeDocument/2006/relationships/tags" Target="../tags/tag234.xml" /><Relationship Id="rId6" Type="http://schemas.openxmlformats.org/officeDocument/2006/relationships/tags" Target="../tags/tag235.xml" /><Relationship Id="rId7" Type="http://schemas.openxmlformats.org/officeDocument/2006/relationships/tags" Target="../tags/tag236.xml" /><Relationship Id="rId8" Type="http://schemas.openxmlformats.org/officeDocument/2006/relationships/tags" Target="../tags/tag237.xml" /><Relationship Id="rId9" Type="http://schemas.openxmlformats.org/officeDocument/2006/relationships/tags" Target="../tags/tag23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240.xml" /><Relationship Id="rId3" Type="http://schemas.openxmlformats.org/officeDocument/2006/relationships/tags" Target="../tags/tag241.xml" /><Relationship Id="rId4" Type="http://schemas.openxmlformats.org/officeDocument/2006/relationships/tags" Target="../tags/tag242.xml" /><Relationship Id="rId5" Type="http://schemas.openxmlformats.org/officeDocument/2006/relationships/tags" Target="../tags/tag243.xml" /><Relationship Id="rId6" Type="http://schemas.openxmlformats.org/officeDocument/2006/relationships/image" Target="../media/image8.jpeg" /><Relationship Id="rId7" Type="http://schemas.openxmlformats.org/officeDocument/2006/relationships/tags" Target="../tags/tag244.xml" /><Relationship Id="rId8" Type="http://schemas.openxmlformats.org/officeDocument/2006/relationships/image" Target="../media/image3.jpeg" /><Relationship Id="rId9" Type="http://schemas.openxmlformats.org/officeDocument/2006/relationships/tags" Target="../tags/tag24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6012031014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7" name="标题 5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da-DK" altLang="zh-CN">
                <a:gradFill>
                  <a:gsLst>
                    <a:gs pos="0">
                      <a:schemeClr val="accent2"/>
                    </a:gs>
                    <a:gs pos="100000">
                      <a:schemeClr val="accent1">
                        <a:lumMod val="60000"/>
                        <a:lumOff val="40000"/>
                      </a:schemeClr>
                    </a:gs>
                    <a:gs pos="53000">
                      <a:schemeClr val="accent1"/>
                    </a:gs>
                  </a:gsLst>
                  <a:lin ang="10800000" scaled="0"/>
                </a:gradFill>
              </a:rPr>
              <a:t>卫生监督协管</a:t>
            </a:r>
            <a:endParaRPr lang="da-DK" altLang="zh-CN">
              <a:gradFill>
                <a:gsLst>
                  <a:gs pos="0">
                    <a:schemeClr val="accent2"/>
                  </a:gs>
                  <a:gs pos="100000">
                    <a:schemeClr val="accent1">
                      <a:lumMod val="60000"/>
                      <a:lumOff val="40000"/>
                    </a:schemeClr>
                  </a:gs>
                  <a:gs pos="53000">
                    <a:schemeClr val="accent1"/>
                  </a:gs>
                </a:gsLst>
                <a:lin ang="10800000" scaled="0"/>
              </a:gra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1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>
            <p:custDataLst>
              <p:tags r:id="rId3"/>
            </p:custDataLst>
          </p:nvPr>
        </p:nvSpPr>
        <p:spPr>
          <a:xfrm>
            <a:off x="2897505" y="1515110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黑体" charset="0"/>
              <a:ea typeface="黑体" charset="0"/>
            </a:endParaRPr>
          </a:p>
        </p:txBody>
      </p:sp>
      <p:sp>
        <p:nvSpPr>
          <p:cNvPr id="4" name="文本框 3"/>
          <p:cNvSpPr txBox="1"/>
          <p:nvPr>
            <p:custDataLst>
              <p:tags r:id="rId4"/>
            </p:custDataLst>
          </p:nvPr>
        </p:nvSpPr>
        <p:spPr>
          <a:xfrm>
            <a:off x="1212215" y="1592262"/>
            <a:ext cx="1526540" cy="76835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4400" b="1" spc="300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黑体" charset="0"/>
                <a:ea typeface="黑体" charset="0"/>
              </a:rPr>
              <a:t>目录</a:t>
            </a:r>
            <a:endParaRPr lang="zh-CN" altLang="en-US" sz="4400" b="1" spc="300">
              <a:solidFill>
                <a:schemeClr val="dk1">
                  <a:lumMod val="85000"/>
                  <a:lumOff val="15000"/>
                </a:schemeClr>
              </a:solidFill>
              <a:uFillTx/>
              <a:latin typeface="黑体" charset="0"/>
              <a:ea typeface="黑体" charset="0"/>
            </a:endParaRPr>
          </a:p>
        </p:txBody>
      </p:sp>
      <p:sp>
        <p:nvSpPr>
          <p:cNvPr id="2" name="文本框 1"/>
          <p:cNvSpPr txBox="1"/>
          <p:nvPr>
            <p:custDataLst>
              <p:tags r:id="rId5"/>
            </p:custDataLst>
          </p:nvPr>
        </p:nvSpPr>
        <p:spPr>
          <a:xfrm>
            <a:off x="4447855" y="2666473"/>
            <a:ext cx="748030" cy="583565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chemeClr val="dk1"/>
                </a:solidFill>
                <a:uFillTx/>
                <a:latin typeface="黑体" charset="0"/>
                <a:ea typeface="黑体" charset="0"/>
                <a:cs typeface="Arial" pitchFamily="34" charset="0"/>
              </a:rPr>
              <a:t>01.</a:t>
            </a:r>
            <a:endParaRPr lang="en-US" altLang="zh-CN" sz="3200" b="1">
              <a:solidFill>
                <a:schemeClr val="dk1"/>
              </a:solidFill>
              <a:uFillTx/>
              <a:latin typeface="黑体" charset="0"/>
              <a:ea typeface="黑体" charset="0"/>
              <a:cs typeface="Arial" pitchFamily="34" charset="0"/>
            </a:endParaRPr>
          </a:p>
        </p:txBody>
      </p:sp>
      <p:sp>
        <p:nvSpPr>
          <p:cNvPr id="21" name="文本框 20"/>
          <p:cNvSpPr txBox="1"/>
          <p:nvPr>
            <p:custDataLst>
              <p:tags r:id="rId6"/>
            </p:custDataLst>
          </p:nvPr>
        </p:nvSpPr>
        <p:spPr>
          <a:xfrm>
            <a:off x="5424486" y="2724814"/>
            <a:ext cx="2320290" cy="466883"/>
          </a:xfrm>
          <a:prstGeom prst="rect">
            <a:avLst/>
          </a:prstGeom>
          <a:noFill/>
        </p:spPr>
        <p:txBody>
          <a:bodyPr wrap="square"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>
                <a:solidFill>
                  <a:schemeClr val="dk1">
                    <a:lumMod val="65000"/>
                    <a:lumOff val="35000"/>
                  </a:schemeClr>
                </a:solidFill>
                <a:latin typeface="黑体" charset="0"/>
                <a:ea typeface="黑体" charset="0"/>
                <a:cs typeface="微软雅黑" panose="020b0503020204020204" charset="-122"/>
              </a:rPr>
              <a:t>卫生监督协管概述</a:t>
            </a:r>
            <a:endParaRPr lang="zh-CN" altLang="en-US" sz="1600">
              <a:solidFill>
                <a:schemeClr val="dk1">
                  <a:lumMod val="65000"/>
                  <a:lumOff val="35000"/>
                </a:schemeClr>
              </a:solidFill>
              <a:latin typeface="黑体" charset="0"/>
              <a:ea typeface="黑体" charset="0"/>
              <a:cs typeface="微软雅黑" panose="020b0503020204020204" charset="-122"/>
            </a:endParaRPr>
          </a:p>
        </p:txBody>
      </p:sp>
      <p:sp>
        <p:nvSpPr>
          <p:cNvPr id="36" name="文本框 35"/>
          <p:cNvSpPr txBox="1"/>
          <p:nvPr>
            <p:custDataLst>
              <p:tags r:id="rId7"/>
            </p:custDataLst>
          </p:nvPr>
        </p:nvSpPr>
        <p:spPr>
          <a:xfrm>
            <a:off x="8060197" y="2676463"/>
            <a:ext cx="748030" cy="583565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chemeClr val="dk1"/>
                </a:solidFill>
                <a:uFillTx/>
                <a:latin typeface="黑体" charset="0"/>
                <a:ea typeface="黑体" charset="0"/>
                <a:cs typeface="Arial" pitchFamily="34" charset="0"/>
              </a:rPr>
              <a:t>02.</a:t>
            </a:r>
            <a:endParaRPr lang="en-US" altLang="zh-CN" sz="3200" b="1">
              <a:solidFill>
                <a:schemeClr val="dk1"/>
              </a:solidFill>
              <a:uFillTx/>
              <a:latin typeface="黑体" charset="0"/>
              <a:ea typeface="黑体" charset="0"/>
              <a:cs typeface="Arial" pitchFamily="34" charset="0"/>
            </a:endParaRPr>
          </a:p>
        </p:txBody>
      </p:sp>
      <p:sp>
        <p:nvSpPr>
          <p:cNvPr id="27" name="文本框 26"/>
          <p:cNvSpPr txBox="1"/>
          <p:nvPr>
            <p:custDataLst>
              <p:tags r:id="rId8"/>
            </p:custDataLst>
          </p:nvPr>
        </p:nvSpPr>
        <p:spPr>
          <a:xfrm>
            <a:off x="9036828" y="2734804"/>
            <a:ext cx="2320290" cy="466883"/>
          </a:xfrm>
          <a:prstGeom prst="rect">
            <a:avLst/>
          </a:prstGeom>
          <a:noFill/>
        </p:spPr>
        <p:txBody>
          <a:bodyPr wrap="square" tIns="0" bIns="0" rtlCol="0" anchor="ctr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olidFill>
                  <a:schemeClr val="dk1">
                    <a:lumMod val="65000"/>
                    <a:lumOff val="35000"/>
                  </a:schemeClr>
                </a:solidFill>
                <a:latin typeface="黑体" charset="0"/>
                <a:ea typeface="黑体" charset="0"/>
                <a:cs typeface="微软雅黑" panose="020b0503020204020204" charset="-122"/>
              </a:rPr>
              <a:t>卫生监督协管的重要性</a:t>
            </a:r>
            <a:endParaRPr lang="zh-CN" altLang="en-US">
              <a:solidFill>
                <a:schemeClr val="dk1">
                  <a:lumMod val="65000"/>
                  <a:lumOff val="35000"/>
                </a:schemeClr>
              </a:solidFill>
              <a:latin typeface="黑体" charset="0"/>
              <a:ea typeface="黑体" charset="0"/>
              <a:cs typeface="微软雅黑" panose="020b0503020204020204" charset="-122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4447855" y="3685102"/>
            <a:ext cx="748030" cy="583565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chemeClr val="dk1"/>
                </a:solidFill>
                <a:uFillTx/>
                <a:latin typeface="黑体" charset="0"/>
                <a:ea typeface="黑体" charset="0"/>
                <a:cs typeface="Arial" pitchFamily="34" charset="0"/>
              </a:rPr>
              <a:t>03.</a:t>
            </a:r>
            <a:endParaRPr lang="en-US" altLang="zh-CN" sz="3200" b="1">
              <a:solidFill>
                <a:schemeClr val="dk1"/>
              </a:solidFill>
              <a:uFillTx/>
              <a:latin typeface="黑体" charset="0"/>
              <a:ea typeface="黑体" charset="0"/>
              <a:cs typeface="Arial" pitchFamily="34" charset="0"/>
            </a:endParaRPr>
          </a:p>
        </p:txBody>
      </p:sp>
      <p:sp>
        <p:nvSpPr>
          <p:cNvPr id="23" name="文本框 22"/>
          <p:cNvSpPr txBox="1"/>
          <p:nvPr>
            <p:custDataLst>
              <p:tags r:id="rId10"/>
            </p:custDataLst>
          </p:nvPr>
        </p:nvSpPr>
        <p:spPr>
          <a:xfrm>
            <a:off x="5424486" y="3743443"/>
            <a:ext cx="2320290" cy="466883"/>
          </a:xfrm>
          <a:prstGeom prst="rect">
            <a:avLst/>
          </a:prstGeom>
          <a:noFill/>
        </p:spPr>
        <p:txBody>
          <a:bodyPr wrap="square" tIns="0" bIns="0" rtlCol="0" anchor="ctr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olidFill>
                  <a:schemeClr val="dk1">
                    <a:lumMod val="65000"/>
                    <a:lumOff val="35000"/>
                  </a:schemeClr>
                </a:solidFill>
                <a:latin typeface="黑体" charset="0"/>
                <a:ea typeface="黑体" charset="0"/>
                <a:cs typeface="微软雅黑" panose="020b0503020204020204" charset="-122"/>
              </a:rPr>
              <a:t>卫生监督协管工作内容</a:t>
            </a:r>
            <a:endParaRPr lang="zh-CN" altLang="en-US">
              <a:solidFill>
                <a:schemeClr val="dk1">
                  <a:lumMod val="65000"/>
                  <a:lumOff val="35000"/>
                </a:schemeClr>
              </a:solidFill>
              <a:latin typeface="黑体" charset="0"/>
              <a:ea typeface="黑体" charset="0"/>
              <a:cs typeface="微软雅黑" panose="020b0503020204020204" charset="-122"/>
            </a:endParaRPr>
          </a:p>
        </p:txBody>
      </p:sp>
      <p:sp>
        <p:nvSpPr>
          <p:cNvPr id="40" name="文本框 39"/>
          <p:cNvSpPr txBox="1"/>
          <p:nvPr>
            <p:custDataLst>
              <p:tags r:id="rId11"/>
            </p:custDataLst>
          </p:nvPr>
        </p:nvSpPr>
        <p:spPr>
          <a:xfrm>
            <a:off x="8060197" y="3695410"/>
            <a:ext cx="748030" cy="583565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chemeClr val="dk1"/>
                </a:solidFill>
                <a:uFillTx/>
                <a:latin typeface="黑体" charset="0"/>
                <a:ea typeface="黑体" charset="0"/>
                <a:cs typeface="Arial" pitchFamily="34" charset="0"/>
              </a:rPr>
              <a:t>04.</a:t>
            </a:r>
            <a:endParaRPr lang="en-US" altLang="zh-CN" sz="3200" b="1">
              <a:solidFill>
                <a:schemeClr val="dk1"/>
              </a:solidFill>
              <a:uFillTx/>
              <a:latin typeface="黑体" charset="0"/>
              <a:ea typeface="黑体" charset="0"/>
              <a:cs typeface="Arial" pitchFamily="34" charset="0"/>
            </a:endParaRPr>
          </a:p>
        </p:txBody>
      </p:sp>
      <p:sp>
        <p:nvSpPr>
          <p:cNvPr id="29" name="文本框 28"/>
          <p:cNvSpPr txBox="1"/>
          <p:nvPr>
            <p:custDataLst>
              <p:tags r:id="rId12"/>
            </p:custDataLst>
          </p:nvPr>
        </p:nvSpPr>
        <p:spPr>
          <a:xfrm>
            <a:off x="9036828" y="3753751"/>
            <a:ext cx="2320290" cy="466883"/>
          </a:xfrm>
          <a:prstGeom prst="rect">
            <a:avLst/>
          </a:prstGeom>
          <a:noFill/>
        </p:spPr>
        <p:txBody>
          <a:bodyPr wrap="square" tIns="0" bIns="0" rtlCol="0" anchor="ctr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>
                <a:solidFill>
                  <a:schemeClr val="dk1">
                    <a:lumMod val="65000"/>
                    <a:lumOff val="35000"/>
                  </a:schemeClr>
                </a:solidFill>
                <a:latin typeface="黑体" charset="0"/>
                <a:ea typeface="黑体" charset="0"/>
                <a:cs typeface="微软雅黑" panose="020b0503020204020204" charset="-122"/>
              </a:rPr>
              <a:t>卫生监督协管机构与人员</a:t>
            </a:r>
            <a:endParaRPr lang="zh-CN" altLang="en-US">
              <a:solidFill>
                <a:schemeClr val="dk1">
                  <a:lumMod val="65000"/>
                  <a:lumOff val="35000"/>
                </a:schemeClr>
              </a:solidFill>
              <a:latin typeface="黑体" charset="0"/>
              <a:ea typeface="黑体" charset="0"/>
              <a:cs typeface="微软雅黑" panose="020b0503020204020204" charset="-122"/>
            </a:endParaRPr>
          </a:p>
        </p:txBody>
      </p:sp>
      <p:sp>
        <p:nvSpPr>
          <p:cNvPr id="12" name="文本框 11"/>
          <p:cNvSpPr txBox="1"/>
          <p:nvPr>
            <p:custDataLst>
              <p:tags r:id="rId13"/>
            </p:custDataLst>
          </p:nvPr>
        </p:nvSpPr>
        <p:spPr>
          <a:xfrm>
            <a:off x="4447855" y="4697494"/>
            <a:ext cx="748030" cy="583565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chemeClr val="dk1"/>
                </a:solidFill>
                <a:uFillTx/>
                <a:latin typeface="黑体" charset="0"/>
                <a:ea typeface="黑体" charset="0"/>
                <a:cs typeface="Arial" pitchFamily="34" charset="0"/>
              </a:rPr>
              <a:t>05.</a:t>
            </a:r>
            <a:endParaRPr lang="en-US" altLang="zh-CN" sz="3200" b="1">
              <a:solidFill>
                <a:schemeClr val="dk1"/>
              </a:solidFill>
              <a:uFillTx/>
              <a:latin typeface="黑体" charset="0"/>
              <a:ea typeface="黑体" charset="0"/>
              <a:cs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14"/>
            </p:custDataLst>
          </p:nvPr>
        </p:nvSpPr>
        <p:spPr>
          <a:xfrm>
            <a:off x="5424486" y="4755835"/>
            <a:ext cx="2320290" cy="466883"/>
          </a:xfrm>
          <a:prstGeom prst="rect">
            <a:avLst/>
          </a:prstGeom>
          <a:noFill/>
        </p:spPr>
        <p:txBody>
          <a:bodyPr wrap="square" tIns="0" bIns="0" rtlCol="0" anchor="ctr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olidFill>
                  <a:schemeClr val="dk1">
                    <a:lumMod val="65000"/>
                    <a:lumOff val="35000"/>
                  </a:schemeClr>
                </a:solidFill>
                <a:latin typeface="黑体" charset="0"/>
                <a:ea typeface="黑体" charset="0"/>
                <a:cs typeface="微软雅黑" panose="020b0503020204020204" charset="-122"/>
              </a:rPr>
              <a:t>卫生监督协管的发展趋势</a:t>
            </a:r>
            <a:endParaRPr lang="zh-CN" altLang="en-US">
              <a:solidFill>
                <a:schemeClr val="dk1">
                  <a:lumMod val="65000"/>
                  <a:lumOff val="35000"/>
                </a:schemeClr>
              </a:solidFill>
              <a:latin typeface="黑体" charset="0"/>
              <a:ea typeface="黑体" charset="0"/>
              <a:cs typeface="微软雅黑" panose="020b0503020204020204" charset="-122"/>
            </a:endParaRPr>
          </a:p>
        </p:txBody>
      </p:sp>
      <p:sp>
        <p:nvSpPr>
          <p:cNvPr id="43" name="文本框 42"/>
          <p:cNvSpPr txBox="1"/>
          <p:nvPr>
            <p:custDataLst>
              <p:tags r:id="rId15"/>
            </p:custDataLst>
          </p:nvPr>
        </p:nvSpPr>
        <p:spPr>
          <a:xfrm>
            <a:off x="8060197" y="4707802"/>
            <a:ext cx="748030" cy="583565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chemeClr val="dk1"/>
                </a:solidFill>
                <a:uFillTx/>
                <a:latin typeface="黑体" charset="0"/>
                <a:ea typeface="黑体" charset="0"/>
                <a:cs typeface="Arial" pitchFamily="34" charset="0"/>
              </a:rPr>
              <a:t>06.</a:t>
            </a:r>
            <a:endParaRPr lang="en-US" altLang="zh-CN" sz="3200" b="1">
              <a:solidFill>
                <a:schemeClr val="dk1"/>
              </a:solidFill>
              <a:uFillTx/>
              <a:latin typeface="黑体" charset="0"/>
              <a:ea typeface="黑体" charset="0"/>
              <a:cs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16"/>
            </p:custDataLst>
          </p:nvPr>
        </p:nvSpPr>
        <p:spPr>
          <a:xfrm>
            <a:off x="9036828" y="4766143"/>
            <a:ext cx="2320290" cy="466883"/>
          </a:xfrm>
          <a:prstGeom prst="rect">
            <a:avLst/>
          </a:prstGeom>
          <a:noFill/>
        </p:spPr>
        <p:txBody>
          <a:bodyPr wrap="square"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>
                <a:solidFill>
                  <a:schemeClr val="dk1">
                    <a:lumMod val="65000"/>
                    <a:lumOff val="35000"/>
                  </a:schemeClr>
                </a:solidFill>
                <a:latin typeface="黑体" charset="0"/>
                <a:ea typeface="黑体" charset="0"/>
                <a:cs typeface="微软雅黑" panose="020b0503020204020204" charset="-122"/>
              </a:rPr>
              <a:t>总结</a:t>
            </a:r>
            <a:endParaRPr lang="zh-CN" altLang="en-US" sz="1600">
              <a:solidFill>
                <a:schemeClr val="dk1">
                  <a:lumMod val="65000"/>
                  <a:lumOff val="35000"/>
                </a:schemeClr>
              </a:solidFill>
              <a:latin typeface="黑体" charset="0"/>
              <a:ea typeface="黑体" charset="0"/>
              <a:cs typeface="微软雅黑" panose="020b0503020204020204" charset="-122"/>
            </a:endParaRPr>
          </a:p>
        </p:txBody>
      </p:sp>
      <p:cxnSp>
        <p:nvCxnSpPr>
          <p:cNvPr id="46" name="直接连接符 45"/>
          <p:cNvCxnSpPr/>
          <p:nvPr>
            <p:custDataLst>
              <p:tags r:id="rId17"/>
            </p:custDataLst>
          </p:nvPr>
        </p:nvCxnSpPr>
        <p:spPr>
          <a:xfrm>
            <a:off x="4570410" y="1959610"/>
            <a:ext cx="5248275" cy="0"/>
          </a:xfrm>
          <a:prstGeom prst="line">
            <a:avLst/>
          </a:prstGeom>
          <a:ln>
            <a:solidFill>
              <a:schemeClr val="lt1">
                <a:lumMod val="75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0" name="文本框 2"/>
          <p:cNvSpPr txBox="1"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1456327" y="1472062"/>
            <a:ext cx="4205288" cy="26468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9pPr>
          </a:lstStyle>
          <a:p>
            <a:pPr algn="ctr" eaLnBrk="1" hangingPunct="1"/>
            <a:r>
              <a:rPr lang="en-US" altLang="zh-CN" sz="16600" b="1">
                <a:solidFill>
                  <a:schemeClr val="accent1"/>
                </a:solidFill>
                <a:latin typeface="Arial Black" panose="020b0a04020102020204" pitchFamily="34" charset="0"/>
                <a:ea typeface="微软雅黑"/>
                <a:cs typeface="Times New Roman" panose="02020603050405020304" pitchFamily="18" charset="0"/>
              </a:rPr>
              <a:t>01</a:t>
            </a:r>
            <a:endParaRPr lang="en-US" altLang="zh-CN" sz="16600" b="1">
              <a:solidFill>
                <a:schemeClr val="accent1"/>
              </a:solidFill>
              <a:latin typeface="Arial Black" panose="020b0a04020102020204" pitchFamily="34" charset="0"/>
              <a:ea typeface="微软雅黑"/>
              <a:cs typeface="Times New Roman" panose="02020603050405020304" pitchFamily="18" charset="0"/>
            </a:endParaRPr>
          </a:p>
        </p:txBody>
      </p:sp>
      <p:sp>
        <p:nvSpPr>
          <p:cNvPr id="6" name="标题 5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>
                <a:solidFill>
                  <a:schemeClr val="accent1"/>
                </a:solidFill>
              </a:rPr>
              <a:t>卫生监督协管概述</a:t>
            </a:r>
            <a:endParaRPr lang="en-US" altLang="zh-CN">
              <a:solidFill>
                <a:schemeClr val="accent1"/>
              </a:solidFill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7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6" name="文本框 6"/>
          <p:cNvSpPr txBox="1"/>
          <p:nvPr>
            <p:custDataLst>
              <p:tags r:id="rId2"/>
            </p:custDataLst>
          </p:nvPr>
        </p:nvSpPr>
        <p:spPr>
          <a:xfrm>
            <a:off x="762006" y="152402"/>
            <a:ext cx="10972888" cy="762006"/>
          </a:xfrm>
          <a:prstGeom prst="rect">
            <a:avLst/>
          </a:prstGeom>
          <a:noFill/>
          <a:ln w="12700">
            <a:miter lim="400000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lIns="0" tIns="0" rIns="0" bIns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defRPr sz="3600" b="1" kern="1200">
                <a:solidFill>
                  <a:srgbClr val="FFFFFF"/>
                </a:solidFill>
                <a:latin typeface="微软雅黑"/>
                <a:ea typeface="微软雅黑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sz="4900" spc="330" err="1">
                <a:solidFill>
                  <a:schemeClr val="dk1">
                    <a:lumMod val="85000"/>
                    <a:lumOff val="15000"/>
                  </a:schemeClr>
                </a:solidFill>
                <a:latin typeface="黑体" charset="0"/>
                <a:ea typeface="黑体" charset="0"/>
                <a:cs typeface="黑体" charset="0"/>
                <a:sym typeface="微软雅黑"/>
              </a:rPr>
              <a:t>1. 卫生监督协管定义</a:t>
            </a:r>
            <a:endParaRPr lang="zh-CN" sz="4900" spc="330" err="1">
              <a:solidFill>
                <a:schemeClr val="dk1">
                  <a:lumMod val="85000"/>
                  <a:lumOff val="15000"/>
                </a:schemeClr>
              </a:solidFill>
              <a:latin typeface="黑体" charset="0"/>
              <a:ea typeface="黑体" charset="0"/>
              <a:cs typeface="黑体" charset="0"/>
              <a:sym typeface="微软雅黑"/>
            </a:endParaRPr>
          </a:p>
        </p:txBody>
      </p:sp>
      <p:cxnSp>
        <p:nvCxnSpPr>
          <p:cNvPr id="3" name="直接连接符 2"/>
          <p:cNvCxnSpPr/>
          <p:nvPr>
            <p:custDataLst>
              <p:tags r:id="rId3"/>
            </p:custDataLst>
          </p:nvPr>
        </p:nvCxnSpPr>
        <p:spPr>
          <a:xfrm flipH="1">
            <a:off x="533404" y="304800"/>
            <a:ext cx="0" cy="457204"/>
          </a:xfrm>
          <a:prstGeom prst="line">
            <a:avLst/>
          </a:prstGeom>
          <a:ln w="1016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itle 6"/>
          <p:cNvSpPr txBox="1"/>
          <p:nvPr>
            <p:custDataLst>
              <p:tags r:id="rId4"/>
            </p:custDataLst>
          </p:nvPr>
        </p:nvSpPr>
        <p:spPr>
          <a:xfrm>
            <a:off x="835157" y="1511632"/>
            <a:ext cx="4948918" cy="4596738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ctr" anchorCtr="0">
            <a:normAutofit/>
          </a:bodyPr>
          <a:lstStyle>
            <a:defPPr>
              <a:defRPr lang="zh-CN"/>
            </a:defPPr>
            <a:lvl1pPr marL="0"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20000"/>
              </a:lnSpc>
              <a:spcAft>
                <a:spcPts val="800"/>
              </a:spcAft>
            </a:pPr>
            <a:r>
              <a:rPr lang="zh-CN" altLang="en-US" sz="18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黑体" charset="0"/>
                <a:ea typeface="黑体" charset="0"/>
                <a:cs typeface="微软雅黑" panose="020b0503020204020204" charset="-122"/>
              </a:rPr>
              <a:t>卫生监督协管定义</a:t>
            </a:r>
            <a:endParaRPr lang="zh-CN" altLang="en-US" sz="18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黑体" charset="0"/>
              <a:ea typeface="黑体" charset="0"/>
              <a:cs typeface="微软雅黑" panose="020b0503020204020204" charset="-122"/>
            </a:endParaRPr>
          </a:p>
          <a:p>
            <a:pPr algn="l" fontAlgn="auto">
              <a:lnSpc>
                <a:spcPct val="120000"/>
              </a:lnSpc>
              <a:spcAft>
                <a:spcPts val="800"/>
              </a:spcAft>
            </a:pPr>
            <a:r>
              <a:rPr lang="zh-CN" altLang="en-US" sz="18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黑体" charset="0"/>
                <a:ea typeface="黑体" charset="0"/>
                <a:cs typeface="微软雅黑" panose="020b0503020204020204" charset="-122"/>
              </a:rPr>
              <a:t>卫生监督协管是卫生监督部门针对特定卫生事务，与社会各类组织、团体和个人，共同参与、协同治理的一种卫生监管模式。它既可以弥补公共卫生监管部门人力资源不足的问题，又可让公众参与到卫生监督中来，提高监管效率，保障公共卫生安全。</a:t>
            </a:r>
            <a:endParaRPr lang="zh-CN" altLang="en-US" sz="18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黑体" charset="0"/>
              <a:ea typeface="黑体" charset="0"/>
              <a:cs typeface="微软雅黑" panose="020b0503020204020204" charset="-122"/>
            </a:endParaRPr>
          </a:p>
        </p:txBody>
      </p:sp>
      <p:pic>
        <p:nvPicPr>
          <p:cNvPr id="4" name="图片 3" descr="/data/temp/c1f49d70-419d-11ee-a601-be67b85a8606.jpgc1f49d70-419d-11ee-a601-be67b85a8606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rcRect l="15133" r="15133"/>
          <a:stretch>
            <a:fillRect/>
          </a:stretch>
        </p:blipFill>
        <p:spPr>
          <a:xfrm>
            <a:off x="6377205" y="1511643"/>
            <a:ext cx="4541145" cy="4596714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7680" h="7440">
                <a:moveTo>
                  <a:pt x="0" y="0"/>
                </a:moveTo>
                <a:lnTo>
                  <a:pt x="7680" y="0"/>
                </a:lnTo>
                <a:lnTo>
                  <a:pt x="7680" y="7440"/>
                </a:lnTo>
                <a:lnTo>
                  <a:pt x="0" y="7440"/>
                </a:lnTo>
                <a:lnTo>
                  <a:pt x="0" y="0"/>
                </a:lnTo>
                <a:close/>
              </a:path>
            </a:pathLst>
          </a:custGeom>
        </p:spPr>
      </p:pic>
    </p:spTree>
    <p:custDataLst>
      <p:tags r:id="rId8"/>
    </p:custDataLst>
  </p:cSld>
  <p:clrMapOvr>
    <a:masterClrMapping/>
  </p:clrMapOvr>
  <p:transition spd="med"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7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6" name="文本框 6"/>
          <p:cNvSpPr txBox="1"/>
          <p:nvPr>
            <p:custDataLst>
              <p:tags r:id="rId2"/>
            </p:custDataLst>
          </p:nvPr>
        </p:nvSpPr>
        <p:spPr>
          <a:xfrm>
            <a:off x="762006" y="152402"/>
            <a:ext cx="10972888" cy="762006"/>
          </a:xfrm>
          <a:prstGeom prst="rect">
            <a:avLst/>
          </a:prstGeom>
          <a:noFill/>
          <a:ln w="12700">
            <a:miter lim="400000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lIns="0" tIns="0" rIns="0" bIns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defRPr sz="3600" b="1" kern="1200">
                <a:solidFill>
                  <a:srgbClr val="FFFFFF"/>
                </a:solidFill>
                <a:latin typeface="微软雅黑"/>
                <a:ea typeface="微软雅黑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sz="4900" spc="330" err="1">
                <a:solidFill>
                  <a:schemeClr val="dk1">
                    <a:lumMod val="85000"/>
                    <a:lumOff val="15000"/>
                  </a:schemeClr>
                </a:solidFill>
                <a:latin typeface="黑体" charset="0"/>
                <a:ea typeface="黑体" charset="0"/>
                <a:cs typeface="黑体" charset="0"/>
                <a:sym typeface="微软雅黑"/>
              </a:rPr>
              <a:t>2. 卫生监督协管职责与任务</a:t>
            </a:r>
            <a:endParaRPr lang="zh-CN" sz="4900" spc="330" err="1">
              <a:solidFill>
                <a:schemeClr val="dk1">
                  <a:lumMod val="85000"/>
                  <a:lumOff val="15000"/>
                </a:schemeClr>
              </a:solidFill>
              <a:latin typeface="黑体" charset="0"/>
              <a:ea typeface="黑体" charset="0"/>
              <a:cs typeface="黑体" charset="0"/>
              <a:sym typeface="微软雅黑"/>
            </a:endParaRPr>
          </a:p>
        </p:txBody>
      </p:sp>
      <p:cxnSp>
        <p:nvCxnSpPr>
          <p:cNvPr id="3" name="直接连接符 2"/>
          <p:cNvCxnSpPr/>
          <p:nvPr>
            <p:custDataLst>
              <p:tags r:id="rId3"/>
            </p:custDataLst>
          </p:nvPr>
        </p:nvCxnSpPr>
        <p:spPr>
          <a:xfrm flipH="1">
            <a:off x="533404" y="304800"/>
            <a:ext cx="0" cy="457204"/>
          </a:xfrm>
          <a:prstGeom prst="line">
            <a:avLst/>
          </a:prstGeom>
          <a:ln w="1016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图片 3" descr="/data/temp/cb627a24-419d-11ee-95e9-6edcca4cb1d1.jpgcb627a24-419d-11ee-95e9-6edcca4cb1d1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1181" r="1181"/>
          <a:stretch>
            <a:fillRect/>
          </a:stretch>
        </p:blipFill>
        <p:spPr>
          <a:xfrm>
            <a:off x="1282727" y="1627592"/>
            <a:ext cx="4261709" cy="436481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320" h="2160">
                <a:moveTo>
                  <a:pt x="0" y="0"/>
                </a:moveTo>
                <a:lnTo>
                  <a:pt x="4320" y="0"/>
                </a:lnTo>
                <a:lnTo>
                  <a:pt x="4320" y="2160"/>
                </a:lnTo>
                <a:lnTo>
                  <a:pt x="0" y="2160"/>
                </a:lnTo>
                <a:close/>
              </a:path>
            </a:pathLst>
          </a:custGeom>
        </p:spPr>
      </p:pic>
      <p:sp>
        <p:nvSpPr>
          <p:cNvPr id="11" name="Title 6"/>
          <p:cNvSpPr txBox="1"/>
          <p:nvPr>
            <p:custDataLst>
              <p:tags r:id="rId6"/>
            </p:custDataLst>
          </p:nvPr>
        </p:nvSpPr>
        <p:spPr>
          <a:xfrm>
            <a:off x="5820334" y="1334832"/>
            <a:ext cx="5095283" cy="4950335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ctr" anchorCtr="0">
            <a:normAutofit/>
          </a:bodyPr>
          <a:lstStyle>
            <a:defPPr>
              <a:defRPr lang="zh-CN"/>
            </a:defPPr>
            <a:lvl1pPr marL="0"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20000"/>
              </a:lnSpc>
              <a:spcAft>
                <a:spcPts val="800"/>
              </a:spcAft>
            </a:pPr>
            <a:r>
              <a:rPr lang="zh-CN" altLang="en-US" sz="18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黑体" charset="0"/>
                <a:ea typeface="黑体" charset="0"/>
                <a:cs typeface="黑体" charset="0"/>
              </a:rPr>
              <a:t>卫生监督协管职责与任务</a:t>
            </a:r>
            <a:endParaRPr lang="zh-CN" altLang="en-US" sz="18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黑体" charset="0"/>
              <a:ea typeface="黑体" charset="0"/>
              <a:cs typeface="黑体" charset="0"/>
            </a:endParaRPr>
          </a:p>
          <a:p>
            <a:pPr algn="l" fontAlgn="auto">
              <a:lnSpc>
                <a:spcPct val="120000"/>
              </a:lnSpc>
              <a:spcAft>
                <a:spcPts val="800"/>
              </a:spcAft>
            </a:pPr>
            <a:r>
              <a:rPr lang="zh-CN" altLang="en-US" sz="18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黑体" charset="0"/>
                <a:ea typeface="黑体" charset="0"/>
                <a:cs typeface="黑体" charset="0"/>
              </a:rPr>
              <a:t>1. 负责辖区内卫生许可、卫生监督协管工作的组织实施。</a:t>
            </a:r>
            <a:endParaRPr lang="zh-CN" altLang="en-US" sz="18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黑体" charset="0"/>
              <a:ea typeface="黑体" charset="0"/>
              <a:cs typeface="黑体" charset="0"/>
            </a:endParaRPr>
          </a:p>
          <a:p>
            <a:pPr algn="l" fontAlgn="auto">
              <a:lnSpc>
                <a:spcPct val="120000"/>
              </a:lnSpc>
              <a:spcAft>
                <a:spcPts val="800"/>
              </a:spcAft>
            </a:pPr>
            <a:r>
              <a:rPr lang="zh-CN" altLang="en-US" sz="18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黑体" charset="0"/>
                <a:ea typeface="黑体" charset="0"/>
                <a:cs typeface="黑体" charset="0"/>
              </a:rPr>
              <a:t>2. 进行卫生法律法规宣传与培训，提高公众的卫生意识。</a:t>
            </a:r>
            <a:endParaRPr lang="zh-CN" altLang="en-US" sz="18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黑体" charset="0"/>
              <a:ea typeface="黑体" charset="0"/>
              <a:cs typeface="黑体" charset="0"/>
            </a:endParaRPr>
          </a:p>
          <a:p>
            <a:pPr algn="l" fontAlgn="auto">
              <a:lnSpc>
                <a:spcPct val="120000"/>
              </a:lnSpc>
              <a:spcAft>
                <a:spcPts val="800"/>
              </a:spcAft>
            </a:pPr>
            <a:r>
              <a:rPr lang="zh-CN" altLang="en-US" sz="18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黑体" charset="0"/>
                <a:ea typeface="黑体" charset="0"/>
                <a:cs typeface="黑体" charset="0"/>
              </a:rPr>
              <a:t>3. 对公共场所、食品生产经营单位进行卫生监督检查。</a:t>
            </a:r>
            <a:endParaRPr lang="zh-CN" altLang="en-US" sz="18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黑体" charset="0"/>
              <a:ea typeface="黑体" charset="0"/>
              <a:cs typeface="黑体" charset="0"/>
            </a:endParaRPr>
          </a:p>
          <a:p>
            <a:pPr algn="l" fontAlgn="auto">
              <a:lnSpc>
                <a:spcPct val="120000"/>
              </a:lnSpc>
              <a:spcAft>
                <a:spcPts val="800"/>
              </a:spcAft>
            </a:pPr>
            <a:r>
              <a:rPr lang="zh-CN" altLang="en-US" sz="18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黑体" charset="0"/>
                <a:ea typeface="黑体" charset="0"/>
                <a:cs typeface="黑体" charset="0"/>
              </a:rPr>
              <a:t>4. 监督检查公共场所、食品生产经营单位的卫生管理和食品安全工作。</a:t>
            </a:r>
            <a:endParaRPr lang="zh-CN" altLang="en-US" sz="18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黑体" charset="0"/>
              <a:ea typeface="黑体" charset="0"/>
              <a:cs typeface="黑体" charset="0"/>
            </a:endParaRPr>
          </a:p>
          <a:p>
            <a:pPr algn="l" fontAlgn="auto">
              <a:lnSpc>
                <a:spcPct val="120000"/>
              </a:lnSpc>
              <a:spcAft>
                <a:spcPts val="800"/>
              </a:spcAft>
            </a:pPr>
            <a:r>
              <a:rPr lang="zh-CN" altLang="en-US" sz="18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黑体" charset="0"/>
                <a:ea typeface="黑体" charset="0"/>
                <a:cs typeface="黑体" charset="0"/>
              </a:rPr>
              <a:t>5. 协助上级卫生监督机构进行卫生监督检查，完成上级交办的工作任务。</a:t>
            </a:r>
            <a:endParaRPr lang="zh-CN" altLang="en-US" sz="18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黑体" charset="0"/>
              <a:ea typeface="黑体" charset="0"/>
              <a:cs typeface="黑体" charset="0"/>
            </a:endParaRPr>
          </a:p>
          <a:p>
            <a:pPr algn="l" fontAlgn="auto">
              <a:lnSpc>
                <a:spcPct val="120000"/>
              </a:lnSpc>
              <a:spcAft>
                <a:spcPts val="800"/>
              </a:spcAft>
            </a:pPr>
            <a:r>
              <a:rPr lang="zh-CN" altLang="en-US" sz="18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黑体" charset="0"/>
                <a:ea typeface="黑体" charset="0"/>
                <a:cs typeface="黑体" charset="0"/>
              </a:rPr>
              <a:t>6. 建立卫生监督档案，记录监督检查情况，及时上报卫生监督信息。</a:t>
            </a:r>
            <a:endParaRPr lang="zh-CN" altLang="en-US" sz="18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黑体" charset="0"/>
              <a:ea typeface="黑体" charset="0"/>
              <a:cs typeface="黑体" charset="0"/>
            </a:endParaRPr>
          </a:p>
        </p:txBody>
      </p:sp>
    </p:spTree>
    <p:custDataLst>
      <p:tags r:id="rId8"/>
    </p:custDataLst>
  </p:cSld>
  <p:clrMapOvr>
    <a:masterClrMapping/>
  </p:clrMapOvr>
  <p:transition spd="med"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0" name="文本框 2"/>
          <p:cNvSpPr txBox="1"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1354817" y="1325437"/>
            <a:ext cx="4205288" cy="26468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9pPr>
          </a:lstStyle>
          <a:p>
            <a:pPr algn="ctr" eaLnBrk="1" hangingPunct="1"/>
            <a:r>
              <a:rPr lang="en-US" altLang="zh-CN" sz="16600" b="1">
                <a:solidFill>
                  <a:schemeClr val="accent1"/>
                </a:solidFill>
                <a:latin typeface="Arial Black" panose="020b0a04020102020204" pitchFamily="34" charset="0"/>
                <a:ea typeface="微软雅黑"/>
                <a:cs typeface="Times New Roman" panose="02020603050405020304" pitchFamily="18" charset="0"/>
              </a:rPr>
              <a:t>02</a:t>
            </a:r>
            <a:endParaRPr lang="en-US" altLang="zh-CN" sz="16600" b="1">
              <a:solidFill>
                <a:schemeClr val="accent1"/>
              </a:solidFill>
              <a:latin typeface="Arial Black" panose="020b0a04020102020204" pitchFamily="34" charset="0"/>
              <a:ea typeface="微软雅黑"/>
              <a:cs typeface="Times New Roman" panose="02020603050405020304" pitchFamily="18" charset="0"/>
            </a:endParaRPr>
          </a:p>
        </p:txBody>
      </p:sp>
      <p:sp>
        <p:nvSpPr>
          <p:cNvPr id="6" name="标题 5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>
                <a:solidFill>
                  <a:schemeClr val="accent1"/>
                </a:solidFill>
              </a:rPr>
              <a:t>卫生监督协管的重要性</a:t>
            </a:r>
            <a:endParaRPr lang="en-US" altLang="zh-CN">
              <a:solidFill>
                <a:schemeClr val="accent1"/>
              </a:solidFill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7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6" name="文本框 6"/>
          <p:cNvSpPr txBox="1"/>
          <p:nvPr>
            <p:custDataLst>
              <p:tags r:id="rId2"/>
            </p:custDataLst>
          </p:nvPr>
        </p:nvSpPr>
        <p:spPr>
          <a:xfrm>
            <a:off x="762006" y="152402"/>
            <a:ext cx="10972888" cy="762006"/>
          </a:xfrm>
          <a:prstGeom prst="rect">
            <a:avLst/>
          </a:prstGeom>
          <a:noFill/>
          <a:ln w="12700">
            <a:miter lim="400000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lIns="0" tIns="0" rIns="0" bIns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defRPr sz="3600" b="1" kern="1200">
                <a:solidFill>
                  <a:srgbClr val="FFFFFF"/>
                </a:solidFill>
                <a:latin typeface="微软雅黑"/>
                <a:ea typeface="微软雅黑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sz="4900" spc="330" err="1">
                <a:solidFill>
                  <a:schemeClr val="dk1">
                    <a:lumMod val="85000"/>
                    <a:lumOff val="15000"/>
                  </a:schemeClr>
                </a:solidFill>
                <a:latin typeface="黑体" charset="0"/>
                <a:ea typeface="黑体" charset="0"/>
                <a:cs typeface="黑体" charset="0"/>
                <a:sym typeface="微软雅黑"/>
              </a:rPr>
              <a:t>1. 保障公共卫生安全</a:t>
            </a:r>
            <a:endParaRPr lang="zh-CN" sz="4900" spc="330" err="1">
              <a:solidFill>
                <a:schemeClr val="dk1">
                  <a:lumMod val="85000"/>
                  <a:lumOff val="15000"/>
                </a:schemeClr>
              </a:solidFill>
              <a:latin typeface="黑体" charset="0"/>
              <a:ea typeface="黑体" charset="0"/>
              <a:cs typeface="黑体" charset="0"/>
              <a:sym typeface="微软雅黑"/>
            </a:endParaRPr>
          </a:p>
        </p:txBody>
      </p:sp>
      <p:cxnSp>
        <p:nvCxnSpPr>
          <p:cNvPr id="3" name="直接连接符 2"/>
          <p:cNvCxnSpPr/>
          <p:nvPr>
            <p:custDataLst>
              <p:tags r:id="rId3"/>
            </p:custDataLst>
          </p:nvPr>
        </p:nvCxnSpPr>
        <p:spPr>
          <a:xfrm flipH="1">
            <a:off x="533404" y="304800"/>
            <a:ext cx="0" cy="457204"/>
          </a:xfrm>
          <a:prstGeom prst="line">
            <a:avLst/>
          </a:prstGeom>
          <a:ln w="1016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文本框 12"/>
          <p:cNvSpPr txBox="1"/>
          <p:nvPr>
            <p:custDataLst>
              <p:tags r:id="rId4"/>
            </p:custDataLst>
          </p:nvPr>
        </p:nvSpPr>
        <p:spPr>
          <a:xfrm>
            <a:off x="5563971" y="2222642"/>
            <a:ext cx="5328185" cy="761340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</a:pPr>
            <a:r>
              <a:rPr lang="zh-CN" altLang="en-US" sz="1400" spc="60">
                <a:solidFill>
                  <a:schemeClr val="dk1">
                    <a:lumMod val="75000"/>
                    <a:lumOff val="25000"/>
                  </a:schemeClr>
                </a:solidFill>
                <a:latin typeface="黑体" charset="0"/>
                <a:ea typeface="黑体" charset="0"/>
                <a:sym typeface="+mn-ea"/>
              </a:rPr>
              <a:t>卫生监督协管通过对公共场所、卫生设施及相关人员进行定期或不定期的卫生监督检查，预防疾病传播，保障公共卫生安全。</a:t>
            </a:r>
            <a:endParaRPr lang="zh-CN" altLang="en-US" sz="1400" spc="60">
              <a:solidFill>
                <a:schemeClr val="dk1">
                  <a:lumMod val="75000"/>
                  <a:lumOff val="25000"/>
                </a:schemeClr>
              </a:solidFill>
              <a:latin typeface="黑体" charset="0"/>
              <a:ea typeface="黑体" charset="0"/>
              <a:sym typeface="+mn-ea"/>
            </a:endParaRPr>
          </a:p>
        </p:txBody>
      </p:sp>
      <p:sp>
        <p:nvSpPr>
          <p:cNvPr id="40" name="文本框 39"/>
          <p:cNvSpPr txBox="1"/>
          <p:nvPr>
            <p:custDataLst>
              <p:tags r:id="rId5"/>
            </p:custDataLst>
          </p:nvPr>
        </p:nvSpPr>
        <p:spPr>
          <a:xfrm>
            <a:off x="5563971" y="3634458"/>
            <a:ext cx="5328185" cy="761340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</a:pPr>
            <a:r>
              <a:rPr lang="zh-CN" altLang="en-US" sz="1400" spc="80">
                <a:solidFill>
                  <a:schemeClr val="dk1">
                    <a:lumMod val="75000"/>
                    <a:lumOff val="25000"/>
                  </a:schemeClr>
                </a:solidFill>
                <a:latin typeface="黑体" charset="0"/>
                <a:ea typeface="黑体" charset="0"/>
                <a:sym typeface="+mn-ea"/>
              </a:rPr>
              <a:t>卫生监督协管工作的开展，可有效提升卫生管理人员的专业素养，强化卫生管理能力，提高卫生管理水平。</a:t>
            </a:r>
            <a:endParaRPr lang="zh-CN" altLang="en-US" sz="1400" spc="80">
              <a:solidFill>
                <a:schemeClr val="dk1">
                  <a:lumMod val="75000"/>
                  <a:lumOff val="25000"/>
                </a:schemeClr>
              </a:solidFill>
              <a:latin typeface="黑体" charset="0"/>
              <a:ea typeface="黑体" charset="0"/>
              <a:sym typeface="+mn-ea"/>
            </a:endParaRPr>
          </a:p>
        </p:txBody>
      </p:sp>
      <p:sp>
        <p:nvSpPr>
          <p:cNvPr id="47" name="文本框 46"/>
          <p:cNvSpPr txBox="1"/>
          <p:nvPr>
            <p:custDataLst>
              <p:tags r:id="rId6"/>
            </p:custDataLst>
          </p:nvPr>
        </p:nvSpPr>
        <p:spPr>
          <a:xfrm>
            <a:off x="5563971" y="5046272"/>
            <a:ext cx="5328185" cy="761340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</a:pPr>
            <a:r>
              <a:rPr lang="zh-CN" altLang="en-US" sz="1400" spc="100">
                <a:solidFill>
                  <a:schemeClr val="dk1">
                    <a:lumMod val="75000"/>
                    <a:lumOff val="25000"/>
                  </a:schemeClr>
                </a:solidFill>
                <a:latin typeface="黑体" charset="0"/>
                <a:ea typeface="黑体" charset="0"/>
                <a:sym typeface="+mn-ea"/>
              </a:rPr>
              <a:t>卫生监督协管的工作，能够让公众更深入地了解卫生知识，增强健康意识，养成良好的卫生习惯。</a:t>
            </a:r>
            <a:endParaRPr lang="zh-CN" altLang="en-US" sz="1400" spc="100">
              <a:solidFill>
                <a:schemeClr val="dk1">
                  <a:lumMod val="75000"/>
                  <a:lumOff val="25000"/>
                </a:schemeClr>
              </a:solidFill>
              <a:latin typeface="黑体" charset="0"/>
              <a:ea typeface="黑体" charset="0"/>
              <a:sym typeface="+mn-ea"/>
            </a:endParaRPr>
          </a:p>
        </p:txBody>
      </p:sp>
      <p:sp>
        <p:nvSpPr>
          <p:cNvPr id="22" name="任意多边形: 形状 21"/>
          <p:cNvSpPr/>
          <p:nvPr>
            <p:custDataLst>
              <p:tags r:id="rId7"/>
            </p:custDataLst>
          </p:nvPr>
        </p:nvSpPr>
        <p:spPr>
          <a:xfrm>
            <a:off x="2958932" y="2035964"/>
            <a:ext cx="2400653" cy="884822"/>
          </a:xfrm>
          <a:custGeom>
            <a:gdLst>
              <a:gd name="connsiteX0" fmla="*/ 0 w 2839720"/>
              <a:gd name="connsiteY0" fmla="*/ 1076960 h 1076960"/>
              <a:gd name="connsiteX1" fmla="*/ 0 w 2839720"/>
              <a:gd name="connsiteY1" fmla="*/ 0 h 1076960"/>
              <a:gd name="connsiteX2" fmla="*/ 2839720 w 2839720"/>
              <a:gd name="connsiteY2" fmla="*/ 0 h 1076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839720" h="1076960">
                <a:moveTo>
                  <a:pt x="0" y="1076960"/>
                </a:moveTo>
                <a:lnTo>
                  <a:pt x="0" y="0"/>
                </a:lnTo>
                <a:lnTo>
                  <a:pt x="2839720" y="0"/>
                </a:lnTo>
              </a:path>
            </a:pathLst>
          </a:custGeom>
          <a:noFill/>
          <a:ln>
            <a:solidFill>
              <a:srgbClr val="00A6CC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黑体" charset="0"/>
              <a:ea typeface="黑体" charset="0"/>
            </a:endParaRPr>
          </a:p>
        </p:txBody>
      </p:sp>
      <p:sp>
        <p:nvSpPr>
          <p:cNvPr id="23" name="椭圆 22"/>
          <p:cNvSpPr/>
          <p:nvPr>
            <p:custDataLst>
              <p:tags r:id="rId8"/>
            </p:custDataLst>
          </p:nvPr>
        </p:nvSpPr>
        <p:spPr>
          <a:xfrm>
            <a:off x="5330392" y="2004689"/>
            <a:ext cx="65578" cy="65578"/>
          </a:xfrm>
          <a:prstGeom prst="ellipse">
            <a:avLst/>
          </a:prstGeom>
          <a:solidFill>
            <a:srgbClr val="00A6C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黑体" charset="0"/>
              <a:ea typeface="黑体" charset="0"/>
            </a:endParaRPr>
          </a:p>
        </p:txBody>
      </p:sp>
      <p:sp>
        <p:nvSpPr>
          <p:cNvPr id="27" name="椭圆 26"/>
          <p:cNvSpPr/>
          <p:nvPr>
            <p:custDataLst>
              <p:tags r:id="rId9"/>
            </p:custDataLst>
          </p:nvPr>
        </p:nvSpPr>
        <p:spPr>
          <a:xfrm>
            <a:off x="5330392" y="4814139"/>
            <a:ext cx="65578" cy="65578"/>
          </a:xfrm>
          <a:prstGeom prst="ellipse">
            <a:avLst/>
          </a:prstGeom>
          <a:solidFill>
            <a:srgbClr val="00A6C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黑体" charset="0"/>
              <a:ea typeface="黑体" charset="0"/>
            </a:endParaRPr>
          </a:p>
        </p:txBody>
      </p:sp>
      <p:sp>
        <p:nvSpPr>
          <p:cNvPr id="6" name="椭圆 5"/>
          <p:cNvSpPr/>
          <p:nvPr>
            <p:custDataLst>
              <p:tags r:id="rId10"/>
            </p:custDataLst>
          </p:nvPr>
        </p:nvSpPr>
        <p:spPr>
          <a:xfrm>
            <a:off x="1306195" y="3318789"/>
            <a:ext cx="3317437" cy="1054897"/>
          </a:xfrm>
          <a:prstGeom prst="ellipse">
            <a:avLst/>
          </a:prstGeom>
          <a:solidFill>
            <a:srgbClr val="00A6CC">
              <a:alpha val="4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黑体" charset="0"/>
              <a:ea typeface="黑体" charset="0"/>
            </a:endParaRPr>
          </a:p>
        </p:txBody>
      </p:sp>
      <p:sp>
        <p:nvSpPr>
          <p:cNvPr id="21" name="椭圆 20"/>
          <p:cNvSpPr/>
          <p:nvPr>
            <p:custDataLst>
              <p:tags r:id="rId11"/>
            </p:custDataLst>
          </p:nvPr>
        </p:nvSpPr>
        <p:spPr>
          <a:xfrm flipV="1">
            <a:off x="2885557" y="3821178"/>
            <a:ext cx="158712" cy="50120"/>
          </a:xfrm>
          <a:prstGeom prst="ellipse">
            <a:avLst/>
          </a:prstGeom>
          <a:solidFill>
            <a:srgbClr val="00A6CC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黑体" charset="0"/>
              <a:ea typeface="黑体" charset="0"/>
            </a:endParaRPr>
          </a:p>
        </p:txBody>
      </p:sp>
      <p:sp>
        <p:nvSpPr>
          <p:cNvPr id="11" name="椭圆 10"/>
          <p:cNvSpPr/>
          <p:nvPr>
            <p:custDataLst>
              <p:tags r:id="rId12"/>
            </p:custDataLst>
          </p:nvPr>
        </p:nvSpPr>
        <p:spPr>
          <a:xfrm>
            <a:off x="1306195" y="4245404"/>
            <a:ext cx="3317437" cy="1054897"/>
          </a:xfrm>
          <a:prstGeom prst="ellipse">
            <a:avLst/>
          </a:prstGeom>
          <a:solidFill>
            <a:srgbClr val="00A6CC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黑体" charset="0"/>
              <a:ea typeface="黑体" charset="0"/>
            </a:endParaRPr>
          </a:p>
        </p:txBody>
      </p:sp>
      <p:sp>
        <p:nvSpPr>
          <p:cNvPr id="24" name="椭圆 23"/>
          <p:cNvSpPr/>
          <p:nvPr>
            <p:custDataLst>
              <p:tags r:id="rId13"/>
            </p:custDataLst>
          </p:nvPr>
        </p:nvSpPr>
        <p:spPr>
          <a:xfrm flipV="1">
            <a:off x="2885557" y="4747793"/>
            <a:ext cx="158712" cy="50120"/>
          </a:xfrm>
          <a:prstGeom prst="ellipse">
            <a:avLst/>
          </a:prstGeom>
          <a:solidFill>
            <a:srgbClr val="00A6CC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黑体" charset="0"/>
              <a:ea typeface="黑体" charset="0"/>
            </a:endParaRPr>
          </a:p>
        </p:txBody>
      </p:sp>
      <p:sp>
        <p:nvSpPr>
          <p:cNvPr id="28" name="椭圆 27"/>
          <p:cNvSpPr/>
          <p:nvPr>
            <p:custDataLst>
              <p:tags r:id="rId14"/>
            </p:custDataLst>
          </p:nvPr>
        </p:nvSpPr>
        <p:spPr>
          <a:xfrm>
            <a:off x="1306195" y="2392771"/>
            <a:ext cx="3317437" cy="1054897"/>
          </a:xfrm>
          <a:prstGeom prst="ellipse">
            <a:avLst/>
          </a:prstGeom>
          <a:solidFill>
            <a:srgbClr val="00A6CC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黑体" charset="0"/>
              <a:ea typeface="黑体" charset="0"/>
            </a:endParaRPr>
          </a:p>
        </p:txBody>
      </p:sp>
      <p:sp>
        <p:nvSpPr>
          <p:cNvPr id="30" name="椭圆 29"/>
          <p:cNvSpPr/>
          <p:nvPr>
            <p:custDataLst>
              <p:tags r:id="rId15"/>
            </p:custDataLst>
          </p:nvPr>
        </p:nvSpPr>
        <p:spPr>
          <a:xfrm flipV="1">
            <a:off x="2885557" y="2895159"/>
            <a:ext cx="158712" cy="50120"/>
          </a:xfrm>
          <a:prstGeom prst="ellipse">
            <a:avLst/>
          </a:prstGeom>
          <a:solidFill>
            <a:srgbClr val="00A6CC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黑体" charset="0"/>
              <a:ea typeface="黑体" charset="0"/>
            </a:endParaRPr>
          </a:p>
        </p:txBody>
      </p:sp>
      <p:cxnSp>
        <p:nvCxnSpPr>
          <p:cNvPr id="19" name="直接连接符 18"/>
          <p:cNvCxnSpPr/>
          <p:nvPr>
            <p:custDataLst>
              <p:tags r:id="rId16"/>
            </p:custDataLst>
          </p:nvPr>
        </p:nvCxnSpPr>
        <p:spPr>
          <a:xfrm flipH="1">
            <a:off x="6041299" y="4523448"/>
            <a:ext cx="4761357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直接连接符 30"/>
          <p:cNvCxnSpPr/>
          <p:nvPr>
            <p:custDataLst>
              <p:tags r:id="rId17"/>
            </p:custDataLst>
          </p:nvPr>
        </p:nvCxnSpPr>
        <p:spPr>
          <a:xfrm flipH="1">
            <a:off x="6041299" y="3127857"/>
            <a:ext cx="4761357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任意多边形: 形状 28"/>
          <p:cNvSpPr/>
          <p:nvPr>
            <p:custDataLst>
              <p:tags r:id="rId18"/>
            </p:custDataLst>
          </p:nvPr>
        </p:nvSpPr>
        <p:spPr>
          <a:xfrm>
            <a:off x="2962528" y="4829020"/>
            <a:ext cx="2400653" cy="802604"/>
          </a:xfrm>
          <a:custGeom>
            <a:gdLst>
              <a:gd name="connsiteX0" fmla="*/ 0 w 2755900"/>
              <a:gd name="connsiteY0" fmla="*/ 0 h 969433"/>
              <a:gd name="connsiteX1" fmla="*/ 0 w 2755900"/>
              <a:gd name="connsiteY1" fmla="*/ 969433 h 969433"/>
              <a:gd name="connsiteX2" fmla="*/ 2205567 w 2755900"/>
              <a:gd name="connsiteY2" fmla="*/ 969433 h 969433"/>
              <a:gd name="connsiteX3" fmla="*/ 2205567 w 2755900"/>
              <a:gd name="connsiteY3" fmla="*/ 16933 h 969433"/>
              <a:gd name="connsiteX4" fmla="*/ 2755900 w 2755900"/>
              <a:gd name="connsiteY4" fmla="*/ 16933 h 9694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755900" h="969433">
                <a:moveTo>
                  <a:pt x="0" y="0"/>
                </a:moveTo>
                <a:lnTo>
                  <a:pt x="0" y="969433"/>
                </a:lnTo>
                <a:lnTo>
                  <a:pt x="2205567" y="969433"/>
                </a:lnTo>
                <a:lnTo>
                  <a:pt x="2205567" y="16933"/>
                </a:lnTo>
                <a:lnTo>
                  <a:pt x="2755900" y="16933"/>
                </a:lnTo>
              </a:path>
            </a:pathLst>
          </a:custGeom>
          <a:noFill/>
          <a:ln>
            <a:solidFill>
              <a:srgbClr val="00A6CC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黑体" charset="0"/>
              <a:ea typeface="黑体" charset="0"/>
            </a:endParaRPr>
          </a:p>
        </p:txBody>
      </p:sp>
      <p:sp>
        <p:nvSpPr>
          <p:cNvPr id="49" name="任意多边形: 形状 48"/>
          <p:cNvSpPr/>
          <p:nvPr>
            <p:custDataLst>
              <p:tags r:id="rId19"/>
            </p:custDataLst>
          </p:nvPr>
        </p:nvSpPr>
        <p:spPr>
          <a:xfrm>
            <a:off x="2962527" y="3438917"/>
            <a:ext cx="2410512" cy="405730"/>
          </a:xfrm>
          <a:custGeom>
            <a:gdLst>
              <a:gd name="connsiteX0" fmla="*/ 0 w 2565400"/>
              <a:gd name="connsiteY0" fmla="*/ 431800 h 431800"/>
              <a:gd name="connsiteX1" fmla="*/ 2048933 w 2565400"/>
              <a:gd name="connsiteY1" fmla="*/ 431800 h 431800"/>
              <a:gd name="connsiteX2" fmla="*/ 2048933 w 2565400"/>
              <a:gd name="connsiteY2" fmla="*/ 0 h 431800"/>
              <a:gd name="connsiteX3" fmla="*/ 2565400 w 2565400"/>
              <a:gd name="connsiteY3" fmla="*/ 0 h 4318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65400" h="431800">
                <a:moveTo>
                  <a:pt x="0" y="431800"/>
                </a:moveTo>
                <a:lnTo>
                  <a:pt x="2048933" y="431800"/>
                </a:lnTo>
                <a:lnTo>
                  <a:pt x="2048933" y="0"/>
                </a:lnTo>
                <a:lnTo>
                  <a:pt x="2565400" y="0"/>
                </a:lnTo>
              </a:path>
            </a:pathLst>
          </a:custGeom>
          <a:noFill/>
          <a:ln>
            <a:solidFill>
              <a:srgbClr val="00A6CC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黑体" charset="0"/>
              <a:ea typeface="黑体" charset="0"/>
            </a:endParaRPr>
          </a:p>
        </p:txBody>
      </p:sp>
      <p:sp>
        <p:nvSpPr>
          <p:cNvPr id="50" name="椭圆 49"/>
          <p:cNvSpPr/>
          <p:nvPr>
            <p:custDataLst>
              <p:tags r:id="rId20"/>
            </p:custDataLst>
          </p:nvPr>
        </p:nvSpPr>
        <p:spPr>
          <a:xfrm>
            <a:off x="5330392" y="3398687"/>
            <a:ext cx="65578" cy="65578"/>
          </a:xfrm>
          <a:prstGeom prst="ellipse">
            <a:avLst/>
          </a:prstGeom>
          <a:solidFill>
            <a:srgbClr val="00A6C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黑体" charset="0"/>
              <a:ea typeface="黑体" charset="0"/>
            </a:endParaRPr>
          </a:p>
        </p:txBody>
      </p:sp>
      <p:sp>
        <p:nvSpPr>
          <p:cNvPr id="2" name="文本框 1"/>
          <p:cNvSpPr txBox="1"/>
          <p:nvPr>
            <p:custDataLst>
              <p:tags r:id="rId21"/>
            </p:custDataLst>
          </p:nvPr>
        </p:nvSpPr>
        <p:spPr>
          <a:xfrm>
            <a:off x="4191713" y="1812651"/>
            <a:ext cx="2962764" cy="461816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2100" b="1" spc="130">
                <a:solidFill>
                  <a:schemeClr val="dk1">
                    <a:lumMod val="75000"/>
                    <a:lumOff val="25000"/>
                  </a:schemeClr>
                </a:solidFill>
                <a:latin typeface="黑体" charset="0"/>
                <a:ea typeface="黑体" charset="0"/>
                <a:cs typeface="黑体" charset="0"/>
              </a:rPr>
              <a:t>1. 保障公共卫生安全</a:t>
            </a:r>
            <a:endParaRPr lang="en-US" altLang="zh-CN" sz="2100" b="1" spc="130">
              <a:solidFill>
                <a:schemeClr val="dk1">
                  <a:lumMod val="75000"/>
                  <a:lumOff val="25000"/>
                </a:schemeClr>
              </a:solidFill>
              <a:latin typeface="黑体" charset="0"/>
              <a:ea typeface="黑体" charset="0"/>
              <a:cs typeface="黑体" charset="0"/>
            </a:endParaRPr>
          </a:p>
        </p:txBody>
      </p:sp>
      <p:sp>
        <p:nvSpPr>
          <p:cNvPr id="7" name="文本框 6"/>
          <p:cNvSpPr txBox="1"/>
          <p:nvPr>
            <p:custDataLst>
              <p:tags r:id="rId22"/>
            </p:custDataLst>
          </p:nvPr>
        </p:nvSpPr>
        <p:spPr>
          <a:xfrm>
            <a:off x="5273464" y="1841325"/>
            <a:ext cx="732956" cy="374703"/>
          </a:xfrm>
          <a:prstGeom prst="rect">
            <a:avLst/>
          </a:prstGeom>
          <a:noFill/>
        </p:spPr>
        <p:txBody>
          <a:bodyPr wrap="square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 spc="300">
                <a:solidFill>
                  <a:schemeClr val="dk1">
                    <a:lumMod val="75000"/>
                    <a:lumOff val="25000"/>
                  </a:schemeClr>
                </a:solidFill>
                <a:latin typeface="黑体" charset="0"/>
                <a:ea typeface="黑体" charset="0"/>
                <a:cs typeface="Arial" pitchFamily="34" charset="0"/>
              </a:rPr>
              <a:t>01</a:t>
            </a:r>
            <a:endParaRPr lang="en-US" altLang="zh-CN" sz="2000" b="1" spc="300">
              <a:solidFill>
                <a:schemeClr val="dk1">
                  <a:lumMod val="75000"/>
                  <a:lumOff val="25000"/>
                </a:schemeClr>
              </a:solidFill>
              <a:latin typeface="黑体" charset="0"/>
              <a:ea typeface="黑体" charset="0"/>
              <a:cs typeface="Arial" pitchFamily="34" charset="0"/>
            </a:endParaRPr>
          </a:p>
        </p:txBody>
      </p:sp>
      <p:sp>
        <p:nvSpPr>
          <p:cNvPr id="8" name="文本框 7"/>
          <p:cNvSpPr txBox="1"/>
          <p:nvPr>
            <p:custDataLst>
              <p:tags r:id="rId23"/>
            </p:custDataLst>
          </p:nvPr>
        </p:nvSpPr>
        <p:spPr>
          <a:xfrm>
            <a:off x="4193661" y="3198859"/>
            <a:ext cx="2962764" cy="461816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2100" b="1" spc="130">
                <a:solidFill>
                  <a:schemeClr val="dk1">
                    <a:lumMod val="75000"/>
                    <a:lumOff val="25000"/>
                  </a:schemeClr>
                </a:solidFill>
                <a:latin typeface="黑体" charset="0"/>
                <a:ea typeface="黑体" charset="0"/>
                <a:cs typeface="黑体" charset="0"/>
              </a:rPr>
              <a:t>2. 提升卫生管理水平</a:t>
            </a:r>
            <a:endParaRPr lang="en-US" altLang="zh-CN" sz="2100" b="1" spc="130">
              <a:solidFill>
                <a:schemeClr val="dk1">
                  <a:lumMod val="75000"/>
                  <a:lumOff val="25000"/>
                </a:schemeClr>
              </a:solidFill>
              <a:latin typeface="黑体" charset="0"/>
              <a:ea typeface="黑体" charset="0"/>
              <a:cs typeface="黑体" charset="0"/>
            </a:endParaRPr>
          </a:p>
        </p:txBody>
      </p:sp>
      <p:sp>
        <p:nvSpPr>
          <p:cNvPr id="9" name="文本框 8"/>
          <p:cNvSpPr txBox="1"/>
          <p:nvPr>
            <p:custDataLst>
              <p:tags r:id="rId24"/>
            </p:custDataLst>
          </p:nvPr>
        </p:nvSpPr>
        <p:spPr>
          <a:xfrm>
            <a:off x="5275412" y="3227533"/>
            <a:ext cx="732956" cy="374703"/>
          </a:xfrm>
          <a:prstGeom prst="rect">
            <a:avLst/>
          </a:prstGeom>
          <a:noFill/>
        </p:spPr>
        <p:txBody>
          <a:bodyPr wrap="square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 spc="300">
                <a:solidFill>
                  <a:schemeClr val="dk1">
                    <a:lumMod val="75000"/>
                    <a:lumOff val="25000"/>
                  </a:schemeClr>
                </a:solidFill>
                <a:latin typeface="黑体" charset="0"/>
                <a:ea typeface="黑体" charset="0"/>
                <a:cs typeface="Arial" pitchFamily="34" charset="0"/>
              </a:rPr>
              <a:t>02</a:t>
            </a:r>
            <a:endParaRPr lang="en-US" altLang="zh-CN" sz="2000" b="1" spc="300">
              <a:solidFill>
                <a:schemeClr val="dk1">
                  <a:lumMod val="75000"/>
                  <a:lumOff val="25000"/>
                </a:schemeClr>
              </a:solidFill>
              <a:latin typeface="黑体" charset="0"/>
              <a:ea typeface="黑体" charset="0"/>
              <a:cs typeface="Arial" pitchFamily="34" charset="0"/>
            </a:endParaRPr>
          </a:p>
        </p:txBody>
      </p:sp>
      <p:sp>
        <p:nvSpPr>
          <p:cNvPr id="10" name="文本框 9"/>
          <p:cNvSpPr txBox="1"/>
          <p:nvPr>
            <p:custDataLst>
              <p:tags r:id="rId25"/>
            </p:custDataLst>
          </p:nvPr>
        </p:nvSpPr>
        <p:spPr>
          <a:xfrm>
            <a:off x="4158444" y="4621834"/>
            <a:ext cx="2962764" cy="461816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2100" b="1" spc="130">
                <a:solidFill>
                  <a:schemeClr val="dk1">
                    <a:lumMod val="75000"/>
                    <a:lumOff val="25000"/>
                  </a:schemeClr>
                </a:solidFill>
                <a:latin typeface="黑体" charset="0"/>
                <a:ea typeface="黑体" charset="0"/>
                <a:cs typeface="黑体" charset="0"/>
              </a:rPr>
              <a:t>3. 增强公众健康意识</a:t>
            </a:r>
            <a:endParaRPr lang="en-US" altLang="zh-CN" sz="2100" b="1" spc="130">
              <a:solidFill>
                <a:schemeClr val="dk1">
                  <a:lumMod val="75000"/>
                  <a:lumOff val="25000"/>
                </a:schemeClr>
              </a:solidFill>
              <a:latin typeface="黑体" charset="0"/>
              <a:ea typeface="黑体" charset="0"/>
              <a:cs typeface="黑体" charset="0"/>
            </a:endParaRPr>
          </a:p>
        </p:txBody>
      </p:sp>
      <p:sp>
        <p:nvSpPr>
          <p:cNvPr id="4" name="文本框 3"/>
          <p:cNvSpPr txBox="1"/>
          <p:nvPr>
            <p:custDataLst>
              <p:tags r:id="rId26"/>
            </p:custDataLst>
          </p:nvPr>
        </p:nvSpPr>
        <p:spPr>
          <a:xfrm>
            <a:off x="5273622" y="4709043"/>
            <a:ext cx="732956" cy="374703"/>
          </a:xfrm>
          <a:prstGeom prst="rect">
            <a:avLst/>
          </a:prstGeom>
          <a:noFill/>
        </p:spPr>
        <p:txBody>
          <a:bodyPr wrap="square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 spc="300">
                <a:solidFill>
                  <a:schemeClr val="dk1">
                    <a:lumMod val="75000"/>
                    <a:lumOff val="25000"/>
                  </a:schemeClr>
                </a:solidFill>
                <a:latin typeface="黑体" charset="0"/>
                <a:ea typeface="黑体" charset="0"/>
                <a:cs typeface="Arial" pitchFamily="34" charset="0"/>
              </a:rPr>
              <a:t>03</a:t>
            </a:r>
            <a:endParaRPr lang="en-US" altLang="zh-CN" sz="2000" b="1" spc="300">
              <a:solidFill>
                <a:schemeClr val="dk1">
                  <a:lumMod val="75000"/>
                  <a:lumOff val="25000"/>
                </a:schemeClr>
              </a:solidFill>
              <a:latin typeface="黑体" charset="0"/>
              <a:ea typeface="黑体" charset="0"/>
              <a:cs typeface="Arial" pitchFamily="34" charset="0"/>
            </a:endParaRPr>
          </a:p>
        </p:txBody>
      </p:sp>
    </p:spTree>
    <p:custDataLst>
      <p:tags r:id="rId28"/>
    </p:custDataLst>
  </p:cSld>
  <p:clrMapOvr>
    <a:masterClrMapping/>
  </p:clrMapOvr>
  <p:transition spd="med"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7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6" name="文本框 6"/>
          <p:cNvSpPr txBox="1"/>
          <p:nvPr>
            <p:custDataLst>
              <p:tags r:id="rId2"/>
            </p:custDataLst>
          </p:nvPr>
        </p:nvSpPr>
        <p:spPr>
          <a:xfrm>
            <a:off x="762006" y="152402"/>
            <a:ext cx="10972888" cy="762006"/>
          </a:xfrm>
          <a:prstGeom prst="rect">
            <a:avLst/>
          </a:prstGeom>
          <a:noFill/>
          <a:ln w="12700">
            <a:miter lim="400000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lIns="0" tIns="0" rIns="0" bIns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defRPr sz="3600" b="1" kern="1200">
                <a:solidFill>
                  <a:srgbClr val="FFFFFF"/>
                </a:solidFill>
                <a:latin typeface="微软雅黑"/>
                <a:ea typeface="微软雅黑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sz="4900" spc="330" err="1">
                <a:solidFill>
                  <a:schemeClr val="dk1">
                    <a:lumMod val="85000"/>
                    <a:lumOff val="15000"/>
                  </a:schemeClr>
                </a:solidFill>
                <a:latin typeface="黑体" charset="0"/>
                <a:ea typeface="黑体" charset="0"/>
                <a:cs typeface="黑体" charset="0"/>
                <a:sym typeface="微软雅黑"/>
              </a:rPr>
              <a:t>2. 促进卫生监督制度建设</a:t>
            </a:r>
            <a:endParaRPr lang="zh-CN" sz="4900" spc="330" err="1">
              <a:solidFill>
                <a:schemeClr val="dk1">
                  <a:lumMod val="85000"/>
                  <a:lumOff val="15000"/>
                </a:schemeClr>
              </a:solidFill>
              <a:latin typeface="黑体" charset="0"/>
              <a:ea typeface="黑体" charset="0"/>
              <a:cs typeface="黑体" charset="0"/>
              <a:sym typeface="微软雅黑"/>
            </a:endParaRPr>
          </a:p>
        </p:txBody>
      </p:sp>
      <p:cxnSp>
        <p:nvCxnSpPr>
          <p:cNvPr id="3" name="直接连接符 2"/>
          <p:cNvCxnSpPr/>
          <p:nvPr>
            <p:custDataLst>
              <p:tags r:id="rId3"/>
            </p:custDataLst>
          </p:nvPr>
        </p:nvCxnSpPr>
        <p:spPr>
          <a:xfrm flipH="1">
            <a:off x="533404" y="304800"/>
            <a:ext cx="0" cy="457204"/>
          </a:xfrm>
          <a:prstGeom prst="line">
            <a:avLst/>
          </a:prstGeom>
          <a:ln w="1016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" name="图片 1" descr="/data/temp/dd7b2fe7-419d-11ee-8510-422b834019f2.jpgdd7b2fe7-419d-11ee-8510-422b834019f2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t="11491" b="11491"/>
          <a:stretch>
            <a:fillRect/>
          </a:stretch>
        </p:blipFill>
        <p:spPr>
          <a:xfrm>
            <a:off x="460375" y="1202037"/>
            <a:ext cx="6772269" cy="52159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2720" h="8880">
                <a:moveTo>
                  <a:pt x="0" y="0"/>
                </a:moveTo>
                <a:lnTo>
                  <a:pt x="12720" y="0"/>
                </a:lnTo>
                <a:lnTo>
                  <a:pt x="12720" y="8880"/>
                </a:lnTo>
                <a:lnTo>
                  <a:pt x="0" y="8880"/>
                </a:lnTo>
                <a:lnTo>
                  <a:pt x="0" y="0"/>
                </a:lnTo>
                <a:close/>
              </a:path>
            </a:pathLst>
          </a:custGeom>
        </p:spPr>
      </p:pic>
      <p:sp>
        <p:nvSpPr>
          <p:cNvPr id="11" name="Title 6"/>
          <p:cNvSpPr txBox="1"/>
          <p:nvPr>
            <p:custDataLst>
              <p:tags r:id="rId6"/>
            </p:custDataLst>
          </p:nvPr>
        </p:nvSpPr>
        <p:spPr>
          <a:xfrm>
            <a:off x="7937502" y="1921584"/>
            <a:ext cx="3095701" cy="3776833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ctr" anchorCtr="0">
            <a:normAutofit lnSpcReduction="20000"/>
          </a:bodyPr>
          <a:lstStyle>
            <a:defPPr>
              <a:defRPr lang="zh-CN"/>
            </a:defPPr>
            <a:lvl1pPr marL="0"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20000"/>
              </a:lnSpc>
              <a:spcAft>
                <a:spcPts val="800"/>
              </a:spcAft>
            </a:pPr>
            <a:r>
              <a:rPr lang="zh-CN" altLang="en-US" sz="18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黑体" charset="0"/>
                <a:ea typeface="黑体" charset="0"/>
                <a:cs typeface="微软雅黑" panose="020b0503020204020204" charset="-122"/>
              </a:rPr>
              <a:t>卫生监督协管的重要性</a:t>
            </a:r>
            <a:endParaRPr lang="zh-CN" altLang="en-US" sz="18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黑体" charset="0"/>
              <a:ea typeface="黑体" charset="0"/>
              <a:cs typeface="微软雅黑" panose="020b0503020204020204" charset="-122"/>
            </a:endParaRPr>
          </a:p>
          <a:p>
            <a:pPr algn="l" fontAlgn="auto">
              <a:lnSpc>
                <a:spcPct val="120000"/>
              </a:lnSpc>
              <a:spcAft>
                <a:spcPts val="800"/>
              </a:spcAft>
            </a:pPr>
            <a:endParaRPr lang="zh-CN" altLang="en-US" sz="18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黑体" charset="0"/>
              <a:ea typeface="黑体" charset="0"/>
              <a:cs typeface="微软雅黑" panose="020b0503020204020204" charset="-122"/>
            </a:endParaRPr>
          </a:p>
          <a:p>
            <a:pPr algn="l" fontAlgn="auto">
              <a:lnSpc>
                <a:spcPct val="120000"/>
              </a:lnSpc>
              <a:spcAft>
                <a:spcPts val="800"/>
              </a:spcAft>
            </a:pPr>
            <a:r>
              <a:rPr lang="zh-CN" altLang="en-US" sz="18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黑体" charset="0"/>
                <a:ea typeface="黑体" charset="0"/>
                <a:cs typeface="微软雅黑" panose="020b0503020204020204" charset="-122"/>
              </a:rPr>
              <a:t>卫生监督协管对卫生监督制度建设起到关键作用。一方面，协管能够协助卫生监督部门落实法律法规，推动制度执行，及时发现和处理卫生问题。另一方面，协管能提高卫生监督效能，确保各类公共场所、医疗机构等严格执行卫生标准，提升公共卫生安全。</a:t>
            </a:r>
            <a:endParaRPr lang="zh-CN" altLang="en-US" sz="18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黑体" charset="0"/>
              <a:ea typeface="黑体" charset="0"/>
              <a:cs typeface="微软雅黑" panose="020b0503020204020204" charset="-122"/>
            </a:endParaRPr>
          </a:p>
        </p:txBody>
      </p:sp>
    </p:spTree>
    <p:custDataLst>
      <p:tags r:id="rId8"/>
    </p:custDataLst>
  </p:cSld>
  <p:clrMapOvr>
    <a:masterClrMapping/>
  </p:clrMapOvr>
  <p:transition spd="med"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6" name="文本框 6"/>
          <p:cNvSpPr txBox="1"/>
          <p:nvPr>
            <p:custDataLst>
              <p:tags r:id="rId2"/>
            </p:custDataLst>
          </p:nvPr>
        </p:nvSpPr>
        <p:spPr>
          <a:xfrm>
            <a:off x="762006" y="152402"/>
            <a:ext cx="10972888" cy="762006"/>
          </a:xfrm>
          <a:prstGeom prst="rect">
            <a:avLst/>
          </a:prstGeom>
          <a:noFill/>
          <a:ln w="12700">
            <a:miter lim="400000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lIns="0" tIns="0" rIns="0" bIns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defRPr sz="3600" b="1" kern="1200">
                <a:solidFill>
                  <a:srgbClr val="FFFFFF"/>
                </a:solidFill>
                <a:latin typeface="微软雅黑"/>
                <a:ea typeface="微软雅黑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sz="4900" spc="330" err="1">
                <a:solidFill>
                  <a:schemeClr val="dk1">
                    <a:lumMod val="85000"/>
                    <a:lumOff val="15000"/>
                  </a:schemeClr>
                </a:solidFill>
                <a:latin typeface="黑体" charset="0"/>
                <a:ea typeface="黑体" charset="0"/>
                <a:cs typeface="黑体" charset="0"/>
                <a:sym typeface="微软雅黑"/>
              </a:rPr>
              <a:t>3. 提升监管效能与服务水平</a:t>
            </a:r>
            <a:endParaRPr lang="zh-CN" sz="4900" spc="330" err="1">
              <a:solidFill>
                <a:schemeClr val="dk1">
                  <a:lumMod val="85000"/>
                  <a:lumOff val="15000"/>
                </a:schemeClr>
              </a:solidFill>
              <a:latin typeface="黑体" charset="0"/>
              <a:ea typeface="黑体" charset="0"/>
              <a:cs typeface="黑体" charset="0"/>
              <a:sym typeface="微软雅黑"/>
            </a:endParaRPr>
          </a:p>
        </p:txBody>
      </p:sp>
      <p:cxnSp>
        <p:nvCxnSpPr>
          <p:cNvPr id="3" name="直接连接符 2"/>
          <p:cNvCxnSpPr/>
          <p:nvPr>
            <p:custDataLst>
              <p:tags r:id="rId3"/>
            </p:custDataLst>
          </p:nvPr>
        </p:nvCxnSpPr>
        <p:spPr>
          <a:xfrm flipH="1">
            <a:off x="533404" y="304800"/>
            <a:ext cx="0" cy="457204"/>
          </a:xfrm>
          <a:prstGeom prst="line">
            <a:avLst/>
          </a:prstGeom>
          <a:ln w="1016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矩形 9" descr="e7d195523061f1c0a7e84f75cc5d3362ecbb7124a66d86d85D0C985ED6F55D095B074A23C83B61B14D6560338B18A977EC3A4E4ABB38DDA090BDB9C375471DD9AF85AD55C0C7828B8DD7F41ADDE22AFD348ED451F4347C8BF8DA990393819DAC8843A6D099BD78E416F09D7A42E7AC5DEC65900079A27FC07C0F675AEEC247DA4DA1DCFD5AFF49A57017D69F5DA0ADF8"/>
          <p:cNvSpPr/>
          <p:nvPr>
            <p:custDataLst>
              <p:tags r:id="rId4"/>
            </p:custDataLst>
          </p:nvPr>
        </p:nvSpPr>
        <p:spPr>
          <a:xfrm>
            <a:off x="6362780" y="1791000"/>
            <a:ext cx="2811990" cy="1862640"/>
          </a:xfrm>
          <a:prstGeom prst="rect">
            <a:avLst/>
          </a:prstGeom>
          <a:solidFill>
            <a:schemeClr val="lt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228600"/>
            <a:endParaRPr lang="en-US">
              <a:solidFill>
                <a:srgbClr val="DEE2E4"/>
              </a:solidFill>
              <a:latin typeface="黑体" charset="0"/>
              <a:ea typeface="黑体" charset="0"/>
            </a:endParaRPr>
          </a:p>
        </p:txBody>
      </p:sp>
      <p:sp>
        <p:nvSpPr>
          <p:cNvPr id="5" name="多边形 11"/>
          <p:cNvSpPr/>
          <p:nvPr>
            <p:custDataLst>
              <p:tags r:id="rId5"/>
            </p:custDataLst>
          </p:nvPr>
        </p:nvSpPr>
        <p:spPr>
          <a:xfrm flipV="1">
            <a:off x="9174770" y="1984351"/>
            <a:ext cx="139263" cy="144858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22" tIns="45711" rIns="91422" bIns="45711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228600"/>
            <a:endParaRPr lang="en-US">
              <a:solidFill>
                <a:srgbClr val="DEE2E4"/>
              </a:solidFill>
              <a:latin typeface="黑体" charset="0"/>
              <a:ea typeface="黑体" charset="0"/>
            </a:endParaRPr>
          </a:p>
        </p:txBody>
      </p:sp>
      <p:sp>
        <p:nvSpPr>
          <p:cNvPr id="6" name="矩形 12"/>
          <p:cNvSpPr/>
          <p:nvPr>
            <p:custDataLst>
              <p:tags r:id="rId6"/>
            </p:custDataLst>
          </p:nvPr>
        </p:nvSpPr>
        <p:spPr>
          <a:xfrm>
            <a:off x="6224139" y="1478280"/>
            <a:ext cx="3089273" cy="50545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22" tIns="45711" rIns="91422" bIns="45711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228600"/>
            <a:endParaRPr lang="en-US">
              <a:solidFill>
                <a:srgbClr val="DEE2E4"/>
              </a:solidFill>
              <a:latin typeface="黑体" charset="0"/>
              <a:ea typeface="黑体" charset="0"/>
            </a:endParaRPr>
          </a:p>
        </p:txBody>
      </p:sp>
      <p:sp>
        <p:nvSpPr>
          <p:cNvPr id="7" name="多边形 13"/>
          <p:cNvSpPr/>
          <p:nvPr>
            <p:custDataLst>
              <p:tags r:id="rId7"/>
            </p:custDataLst>
          </p:nvPr>
        </p:nvSpPr>
        <p:spPr>
          <a:xfrm flipH="1" flipV="1">
            <a:off x="6222895" y="1984351"/>
            <a:ext cx="140506" cy="144858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22" tIns="45711" rIns="91422" bIns="45711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228600"/>
            <a:endParaRPr lang="en-US">
              <a:solidFill>
                <a:srgbClr val="DEE2E4"/>
              </a:solidFill>
              <a:latin typeface="黑体" charset="0"/>
              <a:ea typeface="黑体" charset="0"/>
            </a:endParaRPr>
          </a:p>
        </p:txBody>
      </p:sp>
      <p:sp>
        <p:nvSpPr>
          <p:cNvPr id="8" name="矩形 2" descr="e7d195523061f1c0a7e84f75cc5d3362ecbb7124a66d86d85D0C985ED6F55D095B074A23C83B61B14D6560338B18A977EC3A4E4ABB38DDA090BDB9C375471DD9AF85AD55C0C7828B8DD7F41ADDE22AFD348ED451F4347C8BF8DA990393819DAC8843A6D099BD78E416F09D7A42E7AC5DEC65900079A27FC07C0F675AEEC247DA4DA1DCFD5AFF49A57017D69F5DA0ADF8"/>
          <p:cNvSpPr/>
          <p:nvPr>
            <p:custDataLst>
              <p:tags r:id="rId8"/>
            </p:custDataLst>
          </p:nvPr>
        </p:nvSpPr>
        <p:spPr>
          <a:xfrm>
            <a:off x="3024202" y="1791000"/>
            <a:ext cx="2811990" cy="1862640"/>
          </a:xfrm>
          <a:prstGeom prst="rect">
            <a:avLst/>
          </a:prstGeom>
          <a:solidFill>
            <a:schemeClr val="lt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228600"/>
            <a:endParaRPr lang="en-US">
              <a:solidFill>
                <a:srgbClr val="DEE2E4"/>
              </a:solidFill>
              <a:latin typeface="黑体" charset="0"/>
              <a:ea typeface="黑体" charset="0"/>
            </a:endParaRPr>
          </a:p>
        </p:txBody>
      </p:sp>
      <p:sp>
        <p:nvSpPr>
          <p:cNvPr id="10" name="多边形 4"/>
          <p:cNvSpPr/>
          <p:nvPr>
            <p:custDataLst>
              <p:tags r:id="rId9"/>
            </p:custDataLst>
          </p:nvPr>
        </p:nvSpPr>
        <p:spPr>
          <a:xfrm flipV="1">
            <a:off x="5836192" y="1984351"/>
            <a:ext cx="139263" cy="144858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22" tIns="45711" rIns="91422" bIns="45711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228600"/>
            <a:endParaRPr lang="en-US">
              <a:solidFill>
                <a:srgbClr val="DEE2E4"/>
              </a:solidFill>
              <a:latin typeface="黑体" charset="0"/>
              <a:ea typeface="黑体" charset="0"/>
            </a:endParaRPr>
          </a:p>
        </p:txBody>
      </p:sp>
      <p:sp>
        <p:nvSpPr>
          <p:cNvPr id="11" name="矩形 5"/>
          <p:cNvSpPr/>
          <p:nvPr>
            <p:custDataLst>
              <p:tags r:id="rId10"/>
            </p:custDataLst>
          </p:nvPr>
        </p:nvSpPr>
        <p:spPr>
          <a:xfrm>
            <a:off x="2885561" y="1478280"/>
            <a:ext cx="3089273" cy="5054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22" tIns="45711" rIns="91422" bIns="45711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228600"/>
            <a:endParaRPr lang="en-US">
              <a:solidFill>
                <a:srgbClr val="DEE2E4"/>
              </a:solidFill>
              <a:latin typeface="黑体" charset="0"/>
              <a:ea typeface="黑体" charset="0"/>
            </a:endParaRPr>
          </a:p>
        </p:txBody>
      </p:sp>
      <p:sp>
        <p:nvSpPr>
          <p:cNvPr id="12" name="多边形 6"/>
          <p:cNvSpPr/>
          <p:nvPr>
            <p:custDataLst>
              <p:tags r:id="rId11"/>
            </p:custDataLst>
          </p:nvPr>
        </p:nvSpPr>
        <p:spPr>
          <a:xfrm flipH="1" flipV="1">
            <a:off x="2884317" y="1984351"/>
            <a:ext cx="140506" cy="144858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22" tIns="45711" rIns="91422" bIns="45711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228600"/>
            <a:endParaRPr lang="en-US">
              <a:solidFill>
                <a:srgbClr val="DEE2E4"/>
              </a:solidFill>
              <a:latin typeface="黑体" charset="0"/>
              <a:ea typeface="黑体" charset="0"/>
            </a:endParaRPr>
          </a:p>
        </p:txBody>
      </p:sp>
      <p:sp>
        <p:nvSpPr>
          <p:cNvPr id="13" name="矩形 16" descr="e7d195523061f1c0a7e84f75cc5d3362ecbb7124a66d86d85D0C985ED6F55D095B074A23C83B61B14D6560338B18A977EC3A4E4ABB38DDA090BDB9C375471DD9AF85AD55C0C7828B8DD7F41ADDE22AFD348ED451F4347C8BF8DA990393819DAC8843A6D099BD78E416F09D7A42E7AC5DEC65900079A27FC07C0F675AEEC247DA4DA1DCFD5AFF49A57017D69F5DA0ADF8"/>
          <p:cNvSpPr/>
          <p:nvPr>
            <p:custDataLst>
              <p:tags r:id="rId12"/>
            </p:custDataLst>
          </p:nvPr>
        </p:nvSpPr>
        <p:spPr>
          <a:xfrm>
            <a:off x="3024202" y="4279080"/>
            <a:ext cx="2811990" cy="1862640"/>
          </a:xfrm>
          <a:prstGeom prst="rect">
            <a:avLst/>
          </a:prstGeom>
          <a:solidFill>
            <a:schemeClr val="lt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228600"/>
            <a:endParaRPr lang="en-US">
              <a:solidFill>
                <a:srgbClr val="DEE2E4"/>
              </a:solidFill>
              <a:latin typeface="黑体" charset="0"/>
              <a:ea typeface="黑体" charset="0"/>
            </a:endParaRPr>
          </a:p>
        </p:txBody>
      </p:sp>
      <p:sp>
        <p:nvSpPr>
          <p:cNvPr id="15" name="多边形 18"/>
          <p:cNvSpPr/>
          <p:nvPr>
            <p:custDataLst>
              <p:tags r:id="rId13"/>
            </p:custDataLst>
          </p:nvPr>
        </p:nvSpPr>
        <p:spPr>
          <a:xfrm flipV="1">
            <a:off x="5836192" y="4472431"/>
            <a:ext cx="139263" cy="144858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22" tIns="45711" rIns="91422" bIns="45711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228600"/>
            <a:endParaRPr lang="en-US">
              <a:solidFill>
                <a:srgbClr val="DEE2E4"/>
              </a:solidFill>
              <a:latin typeface="黑体" charset="0"/>
              <a:ea typeface="黑体" charset="0"/>
            </a:endParaRPr>
          </a:p>
        </p:txBody>
      </p:sp>
      <p:sp>
        <p:nvSpPr>
          <p:cNvPr id="16" name="矩形 19"/>
          <p:cNvSpPr/>
          <p:nvPr>
            <p:custDataLst>
              <p:tags r:id="rId14"/>
            </p:custDataLst>
          </p:nvPr>
        </p:nvSpPr>
        <p:spPr>
          <a:xfrm>
            <a:off x="2885561" y="3966360"/>
            <a:ext cx="3089273" cy="50545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22" tIns="45711" rIns="91422" bIns="45711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228600"/>
            <a:endParaRPr lang="en-US">
              <a:solidFill>
                <a:srgbClr val="DEE2E4"/>
              </a:solidFill>
              <a:latin typeface="黑体" charset="0"/>
              <a:ea typeface="黑体" charset="0"/>
            </a:endParaRPr>
          </a:p>
        </p:txBody>
      </p:sp>
      <p:sp>
        <p:nvSpPr>
          <p:cNvPr id="17" name="多边形 20"/>
          <p:cNvSpPr/>
          <p:nvPr>
            <p:custDataLst>
              <p:tags r:id="rId15"/>
            </p:custDataLst>
          </p:nvPr>
        </p:nvSpPr>
        <p:spPr>
          <a:xfrm flipH="1" flipV="1">
            <a:off x="2884317" y="4472431"/>
            <a:ext cx="140506" cy="144858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22" tIns="45711" rIns="91422" bIns="45711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228600"/>
            <a:endParaRPr lang="en-US">
              <a:solidFill>
                <a:srgbClr val="DEE2E4"/>
              </a:solidFill>
              <a:latin typeface="黑体" charset="0"/>
              <a:ea typeface="黑体" charset="0"/>
            </a:endParaRPr>
          </a:p>
        </p:txBody>
      </p:sp>
      <p:sp>
        <p:nvSpPr>
          <p:cNvPr id="18" name="矩形 23" descr="e7d195523061f1c0a7e84f75cc5d3362ecbb7124a66d86d85D0C985ED6F55D095B074A23C83B61B14D6560338B18A977EC3A4E4ABB38DDA090BDB9C375471DD9AF85AD55C0C7828B8DD7F41ADDE22AFD348ED451F4347C8BF8DA990393819DAC8843A6D099BD78E416F09D7A42E7AC5DEC65900079A27FC07C0F675AEEC247DA4DA1DCFD5AFF49A57017D69F5DA0ADF8"/>
          <p:cNvSpPr/>
          <p:nvPr>
            <p:custDataLst>
              <p:tags r:id="rId16"/>
            </p:custDataLst>
          </p:nvPr>
        </p:nvSpPr>
        <p:spPr>
          <a:xfrm>
            <a:off x="6362780" y="4279080"/>
            <a:ext cx="2811990" cy="1862640"/>
          </a:xfrm>
          <a:prstGeom prst="rect">
            <a:avLst/>
          </a:prstGeom>
          <a:solidFill>
            <a:schemeClr val="lt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228600"/>
            <a:endParaRPr lang="en-US">
              <a:solidFill>
                <a:srgbClr val="DEE2E4"/>
              </a:solidFill>
              <a:latin typeface="黑体" charset="0"/>
              <a:ea typeface="黑体" charset="0"/>
            </a:endParaRPr>
          </a:p>
        </p:txBody>
      </p:sp>
      <p:sp>
        <p:nvSpPr>
          <p:cNvPr id="20" name="多边形 25"/>
          <p:cNvSpPr/>
          <p:nvPr>
            <p:custDataLst>
              <p:tags r:id="rId17"/>
            </p:custDataLst>
          </p:nvPr>
        </p:nvSpPr>
        <p:spPr>
          <a:xfrm flipV="1">
            <a:off x="9174770" y="4472431"/>
            <a:ext cx="139263" cy="144858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22" tIns="45711" rIns="91422" bIns="45711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228600"/>
            <a:endParaRPr lang="en-US">
              <a:solidFill>
                <a:srgbClr val="DEE2E4"/>
              </a:solidFill>
              <a:latin typeface="黑体" charset="0"/>
              <a:ea typeface="黑体" charset="0"/>
            </a:endParaRPr>
          </a:p>
        </p:txBody>
      </p:sp>
      <p:sp>
        <p:nvSpPr>
          <p:cNvPr id="21" name="矩形 26"/>
          <p:cNvSpPr/>
          <p:nvPr>
            <p:custDataLst>
              <p:tags r:id="rId18"/>
            </p:custDataLst>
          </p:nvPr>
        </p:nvSpPr>
        <p:spPr>
          <a:xfrm>
            <a:off x="6224139" y="3966360"/>
            <a:ext cx="3089273" cy="50545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22" tIns="45711" rIns="91422" bIns="45711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228600"/>
            <a:endParaRPr lang="en-US">
              <a:solidFill>
                <a:srgbClr val="DEE2E4"/>
              </a:solidFill>
              <a:latin typeface="黑体" charset="0"/>
              <a:ea typeface="黑体" charset="0"/>
            </a:endParaRPr>
          </a:p>
        </p:txBody>
      </p:sp>
      <p:sp>
        <p:nvSpPr>
          <p:cNvPr id="22" name="多边形 27"/>
          <p:cNvSpPr/>
          <p:nvPr>
            <p:custDataLst>
              <p:tags r:id="rId19"/>
            </p:custDataLst>
          </p:nvPr>
        </p:nvSpPr>
        <p:spPr>
          <a:xfrm flipH="1" flipV="1">
            <a:off x="6222895" y="4472431"/>
            <a:ext cx="140506" cy="144858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22" tIns="45711" rIns="91422" bIns="45711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228600"/>
            <a:endParaRPr lang="en-US">
              <a:solidFill>
                <a:srgbClr val="DEE2E4"/>
              </a:solidFill>
              <a:latin typeface="黑体" charset="0"/>
              <a:ea typeface="黑体" charset="0"/>
            </a:endParaRPr>
          </a:p>
        </p:txBody>
      </p:sp>
      <p:sp>
        <p:nvSpPr>
          <p:cNvPr id="30" name="文本框 29"/>
          <p:cNvSpPr txBox="1"/>
          <p:nvPr>
            <p:custDataLst>
              <p:tags r:id="rId20"/>
            </p:custDataLst>
          </p:nvPr>
        </p:nvSpPr>
        <p:spPr>
          <a:xfrm>
            <a:off x="3049070" y="1534856"/>
            <a:ext cx="2762254" cy="392920"/>
          </a:xfrm>
          <a:prstGeom prst="rect">
            <a:avLst/>
          </a:prstGeom>
        </p:spPr>
        <p:txBody>
          <a:bodyPr wrap="square" anchor="t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600" kern="1200">
                <a:solidFill>
                  <a:srgbClr val="000000">
                    <a:lumMod val="50000"/>
                    <a:lumOff val="50000"/>
                  </a:srgbClr>
                </a:solidFill>
                <a:latin typeface="Calibri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zh-CN" altLang="en-US" sz="2200" spc="140">
                <a:solidFill>
                  <a:schemeClr val="lt1"/>
                </a:solidFill>
                <a:latin typeface="黑体" charset="0"/>
                <a:ea typeface="黑体" charset="0"/>
                <a:cs typeface="黑体" charset="0"/>
                <a:sym typeface="Arial" pitchFamily="34" charset="0"/>
              </a:rPr>
              <a:t>1. 加强监管力度</a:t>
            </a:r>
            <a:endParaRPr lang="zh-CN" altLang="en-US" sz="2200" spc="140">
              <a:solidFill>
                <a:schemeClr val="lt1"/>
              </a:solidFill>
              <a:latin typeface="黑体" charset="0"/>
              <a:ea typeface="黑体" charset="0"/>
              <a:cs typeface="黑体" charset="0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21"/>
            </p:custDataLst>
          </p:nvPr>
        </p:nvSpPr>
        <p:spPr>
          <a:xfrm>
            <a:off x="3089481" y="2030979"/>
            <a:ext cx="2680810" cy="153064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 fontAlgn="auto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</a:pPr>
            <a:r>
              <a:rPr lang="zh-CN" altLang="en-US" sz="1900" spc="110">
                <a:solidFill>
                  <a:schemeClr val="dk1">
                    <a:lumMod val="85000"/>
                    <a:lumOff val="15000"/>
                  </a:schemeClr>
                </a:solidFill>
                <a:latin typeface="黑体" charset="0"/>
                <a:ea typeface="黑体" charset="0"/>
              </a:rPr>
              <a:t>卫生监督协管通过制定更严格的标准，提高对卫生机构的监管，保障公众健康。</a:t>
            </a:r>
            <a:endParaRPr lang="zh-CN" altLang="en-US" sz="1900" spc="110">
              <a:solidFill>
                <a:schemeClr val="dk1">
                  <a:lumMod val="85000"/>
                  <a:lumOff val="15000"/>
                </a:schemeClr>
              </a:solidFill>
              <a:latin typeface="黑体" charset="0"/>
              <a:ea typeface="黑体" charset="0"/>
            </a:endParaRPr>
          </a:p>
        </p:txBody>
      </p:sp>
      <p:sp>
        <p:nvSpPr>
          <p:cNvPr id="33" name="文本框 32"/>
          <p:cNvSpPr txBox="1"/>
          <p:nvPr>
            <p:custDataLst>
              <p:tags r:id="rId22"/>
            </p:custDataLst>
          </p:nvPr>
        </p:nvSpPr>
        <p:spPr>
          <a:xfrm>
            <a:off x="6387648" y="1522421"/>
            <a:ext cx="2762254" cy="392920"/>
          </a:xfrm>
          <a:prstGeom prst="rect">
            <a:avLst/>
          </a:prstGeom>
        </p:spPr>
        <p:txBody>
          <a:bodyPr wrap="square" anchor="t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600" kern="1200">
                <a:solidFill>
                  <a:srgbClr val="000000">
                    <a:lumMod val="50000"/>
                    <a:lumOff val="50000"/>
                  </a:srgbClr>
                </a:solidFill>
                <a:latin typeface="Calibri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zh-CN" altLang="en-US" sz="2200" spc="140">
                <a:solidFill>
                  <a:schemeClr val="lt1"/>
                </a:solidFill>
                <a:latin typeface="黑体" charset="0"/>
                <a:ea typeface="黑体" charset="0"/>
                <a:cs typeface="黑体" charset="0"/>
                <a:sym typeface="Arial" pitchFamily="34" charset="0"/>
              </a:rPr>
              <a:t>2. 优化服务流程</a:t>
            </a:r>
            <a:endParaRPr lang="zh-CN" altLang="en-US" sz="2200" spc="140">
              <a:solidFill>
                <a:schemeClr val="lt1"/>
              </a:solidFill>
              <a:latin typeface="黑体" charset="0"/>
              <a:ea typeface="黑体" charset="0"/>
              <a:cs typeface="黑体" charset="0"/>
              <a:sym typeface="Arial" pitchFamily="34" charset="0"/>
            </a:endParaRPr>
          </a:p>
        </p:txBody>
      </p:sp>
      <p:sp>
        <p:nvSpPr>
          <p:cNvPr id="35" name="文本框 34"/>
          <p:cNvSpPr txBox="1"/>
          <p:nvPr>
            <p:custDataLst>
              <p:tags r:id="rId23"/>
            </p:custDataLst>
          </p:nvPr>
        </p:nvSpPr>
        <p:spPr>
          <a:xfrm>
            <a:off x="6428681" y="2030979"/>
            <a:ext cx="2680810" cy="153064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 fontAlgn="auto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</a:pPr>
            <a:r>
              <a:rPr lang="zh-CN" altLang="en-US" sz="1900" spc="110">
                <a:solidFill>
                  <a:schemeClr val="dk1">
                    <a:lumMod val="85000"/>
                    <a:lumOff val="15000"/>
                  </a:schemeClr>
                </a:solidFill>
                <a:latin typeface="黑体" charset="0"/>
                <a:ea typeface="黑体" charset="0"/>
              </a:rPr>
              <a:t>通过信息化手段，实现对卫生服务的高效管理，提升服务质量和效率。</a:t>
            </a:r>
            <a:endParaRPr lang="zh-CN" altLang="en-US" sz="1900" spc="110">
              <a:solidFill>
                <a:schemeClr val="dk1">
                  <a:lumMod val="85000"/>
                  <a:lumOff val="15000"/>
                </a:schemeClr>
              </a:solidFill>
              <a:latin typeface="黑体" charset="0"/>
              <a:ea typeface="黑体" charset="0"/>
            </a:endParaRPr>
          </a:p>
        </p:txBody>
      </p:sp>
      <p:sp>
        <p:nvSpPr>
          <p:cNvPr id="37" name="文本框 36"/>
          <p:cNvSpPr txBox="1"/>
          <p:nvPr>
            <p:custDataLst>
              <p:tags r:id="rId24"/>
            </p:custDataLst>
          </p:nvPr>
        </p:nvSpPr>
        <p:spPr>
          <a:xfrm>
            <a:off x="6387648" y="4022935"/>
            <a:ext cx="2762254" cy="392920"/>
          </a:xfrm>
          <a:prstGeom prst="rect">
            <a:avLst/>
          </a:prstGeom>
        </p:spPr>
        <p:txBody>
          <a:bodyPr wrap="square" anchor="t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600" kern="1200">
                <a:solidFill>
                  <a:srgbClr val="000000">
                    <a:lumMod val="50000"/>
                    <a:lumOff val="50000"/>
                  </a:srgbClr>
                </a:solidFill>
                <a:latin typeface="Calibri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zh-CN" altLang="en-US" sz="2200" spc="140">
                <a:solidFill>
                  <a:schemeClr val="lt1"/>
                </a:solidFill>
                <a:latin typeface="黑体" charset="0"/>
                <a:ea typeface="黑体" charset="0"/>
                <a:cs typeface="黑体" charset="0"/>
                <a:sym typeface="Arial" pitchFamily="34" charset="0"/>
              </a:rPr>
              <a:t>4. 跨部门协作</a:t>
            </a:r>
            <a:endParaRPr lang="zh-CN" altLang="en-US" sz="2200" spc="140">
              <a:solidFill>
                <a:schemeClr val="lt1"/>
              </a:solidFill>
              <a:latin typeface="黑体" charset="0"/>
              <a:ea typeface="黑体" charset="0"/>
              <a:cs typeface="黑体" charset="0"/>
              <a:sym typeface="Arial" pitchFamily="34" charset="0"/>
            </a:endParaRPr>
          </a:p>
        </p:txBody>
      </p:sp>
      <p:sp>
        <p:nvSpPr>
          <p:cNvPr id="39" name="文本框 38"/>
          <p:cNvSpPr txBox="1"/>
          <p:nvPr>
            <p:custDataLst>
              <p:tags r:id="rId25"/>
            </p:custDataLst>
          </p:nvPr>
        </p:nvSpPr>
        <p:spPr>
          <a:xfrm>
            <a:off x="6428681" y="4553253"/>
            <a:ext cx="2680810" cy="153064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 fontAlgn="auto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</a:pPr>
            <a:r>
              <a:rPr lang="zh-CN" altLang="en-US" sz="1900" spc="110">
                <a:solidFill>
                  <a:schemeClr val="dk1">
                    <a:lumMod val="85000"/>
                    <a:lumOff val="15000"/>
                  </a:schemeClr>
                </a:solidFill>
                <a:latin typeface="黑体" charset="0"/>
                <a:ea typeface="黑体" charset="0"/>
              </a:rPr>
              <a:t>加强与其他监管部门和卫生机构的协作，实现信息共享和协同监管，提高监管效能。</a:t>
            </a:r>
            <a:endParaRPr lang="zh-CN" altLang="en-US" sz="1900" spc="110">
              <a:solidFill>
                <a:schemeClr val="dk1">
                  <a:lumMod val="85000"/>
                  <a:lumOff val="15000"/>
                </a:schemeClr>
              </a:solidFill>
              <a:latin typeface="黑体" charset="0"/>
              <a:ea typeface="黑体" charset="0"/>
            </a:endParaRPr>
          </a:p>
        </p:txBody>
      </p:sp>
      <p:sp>
        <p:nvSpPr>
          <p:cNvPr id="41" name="文本框 40"/>
          <p:cNvSpPr txBox="1"/>
          <p:nvPr>
            <p:custDataLst>
              <p:tags r:id="rId26"/>
            </p:custDataLst>
          </p:nvPr>
        </p:nvSpPr>
        <p:spPr>
          <a:xfrm>
            <a:off x="3049070" y="4022935"/>
            <a:ext cx="2762254" cy="392920"/>
          </a:xfrm>
          <a:prstGeom prst="rect">
            <a:avLst/>
          </a:prstGeom>
        </p:spPr>
        <p:txBody>
          <a:bodyPr wrap="square" anchor="t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600" kern="1200">
                <a:solidFill>
                  <a:srgbClr val="000000">
                    <a:lumMod val="50000"/>
                    <a:lumOff val="50000"/>
                  </a:srgbClr>
                </a:solidFill>
                <a:latin typeface="Calibri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zh-CN" altLang="en-US" sz="2200" spc="140">
                <a:solidFill>
                  <a:schemeClr val="lt1"/>
                </a:solidFill>
                <a:latin typeface="黑体" charset="0"/>
                <a:ea typeface="黑体" charset="0"/>
                <a:cs typeface="黑体" charset="0"/>
                <a:sym typeface="Arial" pitchFamily="34" charset="0"/>
              </a:rPr>
              <a:t>3. 培训和考核</a:t>
            </a:r>
            <a:endParaRPr lang="zh-CN" altLang="en-US" sz="2200" spc="140">
              <a:solidFill>
                <a:schemeClr val="lt1"/>
              </a:solidFill>
              <a:latin typeface="黑体" charset="0"/>
              <a:ea typeface="黑体" charset="0"/>
              <a:cs typeface="黑体" charset="0"/>
              <a:sym typeface="Arial" pitchFamily="34" charset="0"/>
            </a:endParaRPr>
          </a:p>
        </p:txBody>
      </p:sp>
      <p:sp>
        <p:nvSpPr>
          <p:cNvPr id="43" name="文本框 42"/>
          <p:cNvSpPr txBox="1"/>
          <p:nvPr>
            <p:custDataLst>
              <p:tags r:id="rId27"/>
            </p:custDataLst>
          </p:nvPr>
        </p:nvSpPr>
        <p:spPr>
          <a:xfrm>
            <a:off x="3089481" y="4553253"/>
            <a:ext cx="2680810" cy="153064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 fontAlgn="auto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</a:pPr>
            <a:r>
              <a:rPr lang="zh-CN" altLang="en-US" sz="1900" spc="110">
                <a:solidFill>
                  <a:schemeClr val="dk1">
                    <a:lumMod val="85000"/>
                    <a:lumOff val="15000"/>
                  </a:schemeClr>
                </a:solidFill>
                <a:latin typeface="黑体" charset="0"/>
                <a:ea typeface="黑体" charset="0"/>
              </a:rPr>
              <a:t>定期组织卫生监督协管人员的培训和考核，提高其业务能力和服务水平。</a:t>
            </a:r>
            <a:endParaRPr lang="zh-CN" altLang="en-US" sz="1900" spc="110">
              <a:solidFill>
                <a:schemeClr val="dk1">
                  <a:lumMod val="85000"/>
                  <a:lumOff val="15000"/>
                </a:schemeClr>
              </a:solidFill>
              <a:latin typeface="黑体" charset="0"/>
              <a:ea typeface="黑体" charset="0"/>
            </a:endParaRPr>
          </a:p>
        </p:txBody>
      </p:sp>
    </p:spTree>
    <p:custDataLst>
      <p:tags r:id="rId29"/>
    </p:custDataLst>
  </p:cSld>
  <p:clrMapOvr>
    <a:masterClrMapping/>
  </p:clrMapOvr>
  <p:transition spd="med"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0" name="文本框 2"/>
          <p:cNvSpPr txBox="1"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1298423" y="1359274"/>
            <a:ext cx="4205288" cy="26468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9pPr>
          </a:lstStyle>
          <a:p>
            <a:pPr algn="ctr" eaLnBrk="1" hangingPunct="1"/>
            <a:r>
              <a:rPr lang="en-US" altLang="zh-CN" sz="16600" b="1">
                <a:solidFill>
                  <a:schemeClr val="accent1"/>
                </a:solidFill>
                <a:latin typeface="Arial Black" panose="020b0a04020102020204" pitchFamily="34" charset="0"/>
                <a:ea typeface="微软雅黑"/>
                <a:cs typeface="Times New Roman" panose="02020603050405020304" pitchFamily="18" charset="0"/>
              </a:rPr>
              <a:t>03</a:t>
            </a:r>
            <a:endParaRPr lang="en-US" altLang="zh-CN" sz="16600" b="1">
              <a:solidFill>
                <a:schemeClr val="accent1"/>
              </a:solidFill>
              <a:latin typeface="Arial Black" panose="020b0a04020102020204" pitchFamily="34" charset="0"/>
              <a:ea typeface="微软雅黑"/>
              <a:cs typeface="Times New Roman" panose="02020603050405020304" pitchFamily="18" charset="0"/>
            </a:endParaRPr>
          </a:p>
        </p:txBody>
      </p:sp>
      <p:sp>
        <p:nvSpPr>
          <p:cNvPr id="6" name="标题 5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>
                <a:solidFill>
                  <a:schemeClr val="accent1"/>
                </a:solidFill>
              </a:rPr>
              <a:t>卫生监督协管工作内容</a:t>
            </a:r>
            <a:endParaRPr lang="en-US" altLang="zh-CN">
              <a:solidFill>
                <a:schemeClr val="accent1"/>
              </a:solidFill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7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6" name="文本框 6"/>
          <p:cNvSpPr txBox="1"/>
          <p:nvPr>
            <p:custDataLst>
              <p:tags r:id="rId2"/>
            </p:custDataLst>
          </p:nvPr>
        </p:nvSpPr>
        <p:spPr>
          <a:xfrm>
            <a:off x="762006" y="152402"/>
            <a:ext cx="10972888" cy="762006"/>
          </a:xfrm>
          <a:prstGeom prst="rect">
            <a:avLst/>
          </a:prstGeom>
          <a:noFill/>
          <a:ln w="12700">
            <a:miter lim="400000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lIns="0" tIns="0" rIns="0" bIns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defRPr sz="3600" b="1" kern="1200">
                <a:solidFill>
                  <a:srgbClr val="FFFFFF"/>
                </a:solidFill>
                <a:latin typeface="微软雅黑"/>
                <a:ea typeface="微软雅黑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sz="4900" spc="330" err="1">
                <a:solidFill>
                  <a:schemeClr val="dk1">
                    <a:lumMod val="85000"/>
                    <a:lumOff val="15000"/>
                  </a:schemeClr>
                </a:solidFill>
                <a:latin typeface="黑体" charset="0"/>
                <a:ea typeface="黑体" charset="0"/>
                <a:cs typeface="黑体" charset="0"/>
                <a:sym typeface="微软雅黑"/>
              </a:rPr>
              <a:t>1. 法规与政策宣传</a:t>
            </a:r>
            <a:endParaRPr lang="zh-CN" sz="4900" spc="330" err="1">
              <a:solidFill>
                <a:schemeClr val="dk1">
                  <a:lumMod val="85000"/>
                  <a:lumOff val="15000"/>
                </a:schemeClr>
              </a:solidFill>
              <a:latin typeface="黑体" charset="0"/>
              <a:ea typeface="黑体" charset="0"/>
              <a:cs typeface="黑体" charset="0"/>
              <a:sym typeface="微软雅黑"/>
            </a:endParaRPr>
          </a:p>
        </p:txBody>
      </p:sp>
      <p:cxnSp>
        <p:nvCxnSpPr>
          <p:cNvPr id="3" name="直接连接符 2"/>
          <p:cNvCxnSpPr/>
          <p:nvPr>
            <p:custDataLst>
              <p:tags r:id="rId3"/>
            </p:custDataLst>
          </p:nvPr>
        </p:nvCxnSpPr>
        <p:spPr>
          <a:xfrm flipH="1">
            <a:off x="533404" y="304800"/>
            <a:ext cx="0" cy="457204"/>
          </a:xfrm>
          <a:prstGeom prst="line">
            <a:avLst/>
          </a:prstGeom>
          <a:ln w="1016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itle 6"/>
          <p:cNvSpPr txBox="1"/>
          <p:nvPr>
            <p:custDataLst>
              <p:tags r:id="rId4"/>
            </p:custDataLst>
          </p:nvPr>
        </p:nvSpPr>
        <p:spPr>
          <a:xfrm>
            <a:off x="1447170" y="2259318"/>
            <a:ext cx="6343650" cy="3101363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t" anchorCtr="0">
            <a:normAutofit/>
          </a:bodyPr>
          <a:lstStyle>
            <a:defPPr>
              <a:defRPr lang="zh-CN"/>
            </a:defPPr>
            <a:lvl1pPr marL="0"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20000"/>
              </a:lnSpc>
              <a:spcAft>
                <a:spcPts val="800"/>
              </a:spcAft>
            </a:pPr>
            <a:r>
              <a:rPr lang="zh-CN" altLang="en-US" sz="18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黑体" charset="0"/>
                <a:ea typeface="黑体" charset="0"/>
                <a:cs typeface="微软雅黑" panose="020b0503020204020204" charset="-122"/>
              </a:rPr>
              <a:t>法规与政策宣传</a:t>
            </a:r>
            <a:endParaRPr lang="zh-CN" altLang="en-US" sz="18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黑体" charset="0"/>
              <a:ea typeface="黑体" charset="0"/>
              <a:cs typeface="微软雅黑" panose="020b0503020204020204" charset="-122"/>
            </a:endParaRPr>
          </a:p>
          <a:p>
            <a:pPr algn="l" fontAlgn="auto">
              <a:lnSpc>
                <a:spcPct val="120000"/>
              </a:lnSpc>
              <a:spcAft>
                <a:spcPts val="800"/>
              </a:spcAft>
            </a:pPr>
            <a:r>
              <a:rPr lang="zh-CN" altLang="en-US" sz="18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黑体" charset="0"/>
                <a:ea typeface="黑体" charset="0"/>
                <a:cs typeface="微软雅黑" panose="020b0503020204020204" charset="-122"/>
              </a:rPr>
              <a:t>卫生监督协管的首要工作内容是法规与政策宣传。通过定期发布和解读卫生监督相关的法律法规、政策文件，宣传卫生健康知识，让公众充分了解卫生监督的内容和重要性。同时，增强公众的自我保护意识和法律意识，为卫生监督工作的顺利开展营造良好的社会氛围。</a:t>
            </a:r>
            <a:endParaRPr lang="zh-CN" altLang="en-US" sz="18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黑体" charset="0"/>
              <a:ea typeface="黑体" charset="0"/>
              <a:cs typeface="微软雅黑" panose="020b0503020204020204" charset="-122"/>
            </a:endParaRPr>
          </a:p>
        </p:txBody>
      </p:sp>
      <p:pic>
        <p:nvPicPr>
          <p:cNvPr id="4" name="图片 3" descr="/data/temp/efcb8860-419d-11ee-a601-be67b85a8606.jpgefcb8860-419d-11ee-a601-be67b85a8606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rcRect l="30957" r="30957"/>
          <a:stretch>
            <a:fillRect/>
          </a:stretch>
        </p:blipFill>
        <p:spPr>
          <a:xfrm>
            <a:off x="8354690" y="2259269"/>
            <a:ext cx="2396489" cy="243174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600" h="2880">
                <a:moveTo>
                  <a:pt x="3600" y="0"/>
                </a:moveTo>
                <a:lnTo>
                  <a:pt x="3600" y="2880"/>
                </a:lnTo>
                <a:lnTo>
                  <a:pt x="0" y="2880"/>
                </a:lnTo>
                <a:lnTo>
                  <a:pt x="0" y="0"/>
                </a:lnTo>
                <a:lnTo>
                  <a:pt x="3600" y="0"/>
                </a:lnTo>
                <a:close/>
              </a:path>
            </a:pathLst>
          </a:custGeom>
        </p:spPr>
      </p:pic>
    </p:spTree>
    <p:custDataLst>
      <p:tags r:id="rId8"/>
    </p:custDataLst>
  </p:cSld>
  <p:clrMapOvr>
    <a:masterClrMapping/>
  </p:clrMapOvr>
  <p:transition spd="med"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19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6" name="文本框 6"/>
          <p:cNvSpPr txBox="1"/>
          <p:nvPr>
            <p:custDataLst>
              <p:tags r:id="rId2"/>
            </p:custDataLst>
          </p:nvPr>
        </p:nvSpPr>
        <p:spPr>
          <a:xfrm>
            <a:off x="762006" y="152402"/>
            <a:ext cx="10972888" cy="762006"/>
          </a:xfrm>
          <a:prstGeom prst="rect">
            <a:avLst/>
          </a:prstGeom>
          <a:noFill/>
          <a:ln w="12700">
            <a:miter lim="400000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lIns="0" tIns="0" rIns="0" bIns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defRPr sz="3600" b="1" kern="1200">
                <a:solidFill>
                  <a:srgbClr val="FFFFFF"/>
                </a:solidFill>
                <a:latin typeface="微软雅黑"/>
                <a:ea typeface="微软雅黑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sz="4900" spc="330" err="1">
                <a:solidFill>
                  <a:schemeClr val="dk1">
                    <a:lumMod val="85000"/>
                    <a:lumOff val="15000"/>
                  </a:schemeClr>
                </a:solidFill>
                <a:latin typeface="黑体" charset="0"/>
                <a:ea typeface="黑体" charset="0"/>
                <a:cs typeface="黑体" charset="0"/>
                <a:sym typeface="微软雅黑"/>
              </a:rPr>
              <a:t>2. 监督检查与执法</a:t>
            </a:r>
            <a:endParaRPr lang="zh-CN" sz="4900" spc="330" err="1">
              <a:solidFill>
                <a:schemeClr val="dk1">
                  <a:lumMod val="85000"/>
                  <a:lumOff val="15000"/>
                </a:schemeClr>
              </a:solidFill>
              <a:latin typeface="黑体" charset="0"/>
              <a:ea typeface="黑体" charset="0"/>
              <a:cs typeface="黑体" charset="0"/>
              <a:sym typeface="微软雅黑"/>
            </a:endParaRPr>
          </a:p>
        </p:txBody>
      </p:sp>
      <p:cxnSp>
        <p:nvCxnSpPr>
          <p:cNvPr id="3" name="直接连接符 2"/>
          <p:cNvCxnSpPr/>
          <p:nvPr>
            <p:custDataLst>
              <p:tags r:id="rId3"/>
            </p:custDataLst>
          </p:nvPr>
        </p:nvCxnSpPr>
        <p:spPr>
          <a:xfrm flipH="1">
            <a:off x="533404" y="304800"/>
            <a:ext cx="0" cy="457204"/>
          </a:xfrm>
          <a:prstGeom prst="line">
            <a:avLst/>
          </a:prstGeom>
          <a:ln w="1016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文本框 60"/>
          <p:cNvSpPr txBox="1"/>
          <p:nvPr>
            <p:custDataLst>
              <p:tags r:id="rId4"/>
            </p:custDataLst>
          </p:nvPr>
        </p:nvSpPr>
        <p:spPr>
          <a:xfrm>
            <a:off x="1547098" y="2326885"/>
            <a:ext cx="2672716" cy="128110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</a:pPr>
            <a:r>
              <a:rPr lang="zh-CN" altLang="en-US" sz="1500" spc="70">
                <a:solidFill>
                  <a:schemeClr val="dk1">
                    <a:lumMod val="75000"/>
                    <a:lumOff val="25000"/>
                  </a:schemeClr>
                </a:solidFill>
                <a:latin typeface="黑体" charset="0"/>
                <a:ea typeface="黑体" charset="0"/>
                <a:sym typeface="Arial" pitchFamily="34" charset="0"/>
              </a:rPr>
              <a:t>卫生监督协管员对公共场所、食品生产经营单位、卫生设施等进行定期或不定期的监督检查，确保卫生安全。</a:t>
            </a:r>
            <a:endParaRPr lang="zh-CN" altLang="en-US" sz="1500" spc="70">
              <a:solidFill>
                <a:schemeClr val="dk1">
                  <a:lumMod val="75000"/>
                  <a:lumOff val="25000"/>
                </a:schemeClr>
              </a:solidFill>
              <a:latin typeface="黑体" charset="0"/>
              <a:ea typeface="黑体" charset="0"/>
              <a:sym typeface="Arial" pitchFamily="34" charset="0"/>
            </a:endParaRPr>
          </a:p>
        </p:txBody>
      </p:sp>
      <p:sp>
        <p:nvSpPr>
          <p:cNvPr id="4" name="文本框 61"/>
          <p:cNvSpPr txBox="1"/>
          <p:nvPr>
            <p:custDataLst>
              <p:tags r:id="rId5"/>
            </p:custDataLst>
          </p:nvPr>
        </p:nvSpPr>
        <p:spPr>
          <a:xfrm>
            <a:off x="1547098" y="1626764"/>
            <a:ext cx="2672716" cy="661273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pc="220">
                <a:solidFill>
                  <a:schemeClr val="dk1">
                    <a:lumMod val="75000"/>
                    <a:lumOff val="25000"/>
                  </a:schemeClr>
                </a:solidFill>
                <a:latin typeface="黑体" charset="0"/>
                <a:ea typeface="黑体" charset="0"/>
                <a:cs typeface="黑体" charset="0"/>
              </a:rPr>
              <a:t>1</a:t>
            </a:r>
            <a:r>
              <a:rPr lang="zh-CN" altLang="en-US" sz="2400" b="1" spc="220">
                <a:solidFill>
                  <a:schemeClr val="dk1">
                    <a:lumMod val="75000"/>
                    <a:lumOff val="25000"/>
                  </a:schemeClr>
                </a:solidFill>
                <a:latin typeface="黑体" charset="0"/>
                <a:ea typeface="黑体" charset="0"/>
                <a:cs typeface="黑体" charset="0"/>
              </a:rPr>
              <a:t>. 监督检查</a:t>
            </a:r>
            <a:endParaRPr lang="zh-CN" altLang="en-US" sz="2400" b="1" spc="220">
              <a:solidFill>
                <a:schemeClr val="dk1">
                  <a:lumMod val="75000"/>
                  <a:lumOff val="25000"/>
                </a:schemeClr>
              </a:solidFill>
              <a:latin typeface="黑体" charset="0"/>
              <a:ea typeface="黑体" charset="0"/>
              <a:cs typeface="黑体" charset="0"/>
            </a:endParaRPr>
          </a:p>
        </p:txBody>
      </p:sp>
      <p:sp>
        <p:nvSpPr>
          <p:cNvPr id="5" name="矩形 4"/>
          <p:cNvSpPr/>
          <p:nvPr>
            <p:custDataLst>
              <p:tags r:id="rId6"/>
            </p:custDataLst>
          </p:nvPr>
        </p:nvSpPr>
        <p:spPr>
          <a:xfrm>
            <a:off x="1680043" y="1478280"/>
            <a:ext cx="2385243" cy="108773"/>
          </a:xfrm>
          <a:prstGeom prst="rect">
            <a:avLst/>
          </a:prstGeom>
          <a:solidFill>
            <a:schemeClr val="accent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lt1"/>
              </a:solidFill>
              <a:latin typeface="黑体" charset="0"/>
              <a:ea typeface="黑体" charset="0"/>
            </a:endParaRPr>
          </a:p>
        </p:txBody>
      </p:sp>
      <p:sp>
        <p:nvSpPr>
          <p:cNvPr id="11" name="文本框 60"/>
          <p:cNvSpPr txBox="1"/>
          <p:nvPr>
            <p:custDataLst>
              <p:tags r:id="rId7"/>
            </p:custDataLst>
          </p:nvPr>
        </p:nvSpPr>
        <p:spPr>
          <a:xfrm>
            <a:off x="4762817" y="2326885"/>
            <a:ext cx="2672716" cy="128110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</a:pPr>
            <a:r>
              <a:rPr lang="zh-CN" altLang="en-US" sz="1500" spc="80">
                <a:solidFill>
                  <a:schemeClr val="dk1">
                    <a:lumMod val="75000"/>
                    <a:lumOff val="25000"/>
                  </a:schemeClr>
                </a:solidFill>
                <a:latin typeface="黑体" charset="0"/>
                <a:ea typeface="黑体" charset="0"/>
                <a:sym typeface="Arial" pitchFamily="34" charset="0"/>
              </a:rPr>
              <a:t>对发现的违反卫生法规的行为，卫生监督协管员需及时上报，并配合卫生行政部门进行执法工作。</a:t>
            </a:r>
            <a:endParaRPr lang="zh-CN" altLang="en-US" sz="1500" spc="80">
              <a:solidFill>
                <a:schemeClr val="dk1">
                  <a:lumMod val="75000"/>
                  <a:lumOff val="25000"/>
                </a:schemeClr>
              </a:solidFill>
              <a:latin typeface="黑体" charset="0"/>
              <a:ea typeface="黑体" charset="0"/>
              <a:sym typeface="Arial" pitchFamily="34" charset="0"/>
            </a:endParaRPr>
          </a:p>
        </p:txBody>
      </p:sp>
      <p:sp>
        <p:nvSpPr>
          <p:cNvPr id="12" name="文本框 61"/>
          <p:cNvSpPr txBox="1"/>
          <p:nvPr>
            <p:custDataLst>
              <p:tags r:id="rId8"/>
            </p:custDataLst>
          </p:nvPr>
        </p:nvSpPr>
        <p:spPr>
          <a:xfrm>
            <a:off x="4762817" y="1626764"/>
            <a:ext cx="2672716" cy="661273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pc="220">
                <a:solidFill>
                  <a:schemeClr val="dk1">
                    <a:lumMod val="75000"/>
                    <a:lumOff val="25000"/>
                  </a:schemeClr>
                </a:solidFill>
                <a:latin typeface="黑体" charset="0"/>
                <a:ea typeface="黑体" charset="0"/>
                <a:cs typeface="黑体" charset="0"/>
              </a:rPr>
              <a:t>2</a:t>
            </a:r>
            <a:r>
              <a:rPr lang="zh-CN" altLang="en-US" sz="2400" b="1" spc="220">
                <a:solidFill>
                  <a:schemeClr val="dk1">
                    <a:lumMod val="75000"/>
                    <a:lumOff val="25000"/>
                  </a:schemeClr>
                </a:solidFill>
                <a:latin typeface="黑体" charset="0"/>
                <a:ea typeface="黑体" charset="0"/>
                <a:cs typeface="黑体" charset="0"/>
              </a:rPr>
              <a:t>. 执法</a:t>
            </a:r>
            <a:endParaRPr lang="zh-CN" altLang="en-US" sz="2400" b="1" spc="220">
              <a:solidFill>
                <a:schemeClr val="dk1">
                  <a:lumMod val="75000"/>
                  <a:lumOff val="25000"/>
                </a:schemeClr>
              </a:solidFill>
              <a:latin typeface="黑体" charset="0"/>
              <a:ea typeface="黑体" charset="0"/>
              <a:cs typeface="黑体" charset="0"/>
            </a:endParaRPr>
          </a:p>
        </p:txBody>
      </p:sp>
      <p:sp>
        <p:nvSpPr>
          <p:cNvPr id="13" name="矩形 12"/>
          <p:cNvSpPr/>
          <p:nvPr>
            <p:custDataLst>
              <p:tags r:id="rId9"/>
            </p:custDataLst>
          </p:nvPr>
        </p:nvSpPr>
        <p:spPr>
          <a:xfrm>
            <a:off x="4896626" y="1478280"/>
            <a:ext cx="2385243" cy="108773"/>
          </a:xfrm>
          <a:prstGeom prst="rect">
            <a:avLst/>
          </a:prstGeom>
          <a:solidFill>
            <a:schemeClr val="accent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lt1"/>
              </a:solidFill>
              <a:latin typeface="黑体" charset="0"/>
              <a:ea typeface="黑体" charset="0"/>
            </a:endParaRPr>
          </a:p>
        </p:txBody>
      </p:sp>
      <p:sp>
        <p:nvSpPr>
          <p:cNvPr id="7" name="文本框 60"/>
          <p:cNvSpPr txBox="1"/>
          <p:nvPr>
            <p:custDataLst>
              <p:tags r:id="rId10"/>
            </p:custDataLst>
          </p:nvPr>
        </p:nvSpPr>
        <p:spPr>
          <a:xfrm>
            <a:off x="3154526" y="4860612"/>
            <a:ext cx="2672716" cy="128110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</a:pPr>
            <a:r>
              <a:rPr lang="zh-CN" altLang="en-US" sz="1500" spc="100">
                <a:solidFill>
                  <a:schemeClr val="dk1">
                    <a:lumMod val="75000"/>
                    <a:lumOff val="25000"/>
                  </a:schemeClr>
                </a:solidFill>
                <a:latin typeface="黑体" charset="0"/>
                <a:ea typeface="黑体" charset="0"/>
                <a:sym typeface="Arial" pitchFamily="34" charset="0"/>
              </a:rPr>
              <a:t>卫生监督协管员需及时纠正发现的卫生违法行为，使其符合法规要求。</a:t>
            </a:r>
            <a:endParaRPr lang="zh-CN" altLang="en-US" sz="1500" spc="100">
              <a:solidFill>
                <a:schemeClr val="dk1">
                  <a:lumMod val="75000"/>
                  <a:lumOff val="25000"/>
                </a:schemeClr>
              </a:solidFill>
              <a:latin typeface="黑体" charset="0"/>
              <a:ea typeface="黑体" charset="0"/>
              <a:sym typeface="Arial" pitchFamily="34" charset="0"/>
            </a:endParaRPr>
          </a:p>
        </p:txBody>
      </p:sp>
      <p:sp>
        <p:nvSpPr>
          <p:cNvPr id="8" name="文本框 61"/>
          <p:cNvSpPr txBox="1"/>
          <p:nvPr>
            <p:custDataLst>
              <p:tags r:id="rId11"/>
            </p:custDataLst>
          </p:nvPr>
        </p:nvSpPr>
        <p:spPr>
          <a:xfrm>
            <a:off x="3154526" y="4160492"/>
            <a:ext cx="2672716" cy="661273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pc="160">
                <a:solidFill>
                  <a:schemeClr val="dk1">
                    <a:lumMod val="75000"/>
                    <a:lumOff val="25000"/>
                  </a:schemeClr>
                </a:solidFill>
                <a:latin typeface="黑体" charset="0"/>
                <a:ea typeface="黑体" charset="0"/>
                <a:cs typeface="黑体" charset="0"/>
              </a:rPr>
              <a:t>4</a:t>
            </a:r>
            <a:r>
              <a:rPr lang="zh-CN" altLang="en-US" sz="2400" b="1" spc="160">
                <a:solidFill>
                  <a:schemeClr val="dk1">
                    <a:lumMod val="75000"/>
                    <a:lumOff val="25000"/>
                  </a:schemeClr>
                </a:solidFill>
                <a:latin typeface="黑体" charset="0"/>
                <a:ea typeface="黑体" charset="0"/>
                <a:cs typeface="黑体" charset="0"/>
              </a:rPr>
              <a:t>. 纠正违法行为</a:t>
            </a:r>
            <a:endParaRPr lang="zh-CN" altLang="en-US" sz="2400" b="1" spc="160">
              <a:solidFill>
                <a:schemeClr val="dk1">
                  <a:lumMod val="75000"/>
                  <a:lumOff val="25000"/>
                </a:schemeClr>
              </a:solidFill>
              <a:latin typeface="黑体" charset="0"/>
              <a:ea typeface="黑体" charset="0"/>
              <a:cs typeface="黑体" charset="0"/>
            </a:endParaRPr>
          </a:p>
        </p:txBody>
      </p:sp>
      <p:sp>
        <p:nvSpPr>
          <p:cNvPr id="9" name="矩形 8"/>
          <p:cNvSpPr/>
          <p:nvPr>
            <p:custDataLst>
              <p:tags r:id="rId12"/>
            </p:custDataLst>
          </p:nvPr>
        </p:nvSpPr>
        <p:spPr>
          <a:xfrm>
            <a:off x="3288334" y="4012008"/>
            <a:ext cx="2385243" cy="108773"/>
          </a:xfrm>
          <a:prstGeom prst="rect">
            <a:avLst/>
          </a:prstGeom>
          <a:solidFill>
            <a:schemeClr val="accent4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lt1"/>
              </a:solidFill>
              <a:latin typeface="黑体" charset="0"/>
              <a:ea typeface="黑体" charset="0"/>
            </a:endParaRPr>
          </a:p>
        </p:txBody>
      </p:sp>
      <p:sp>
        <p:nvSpPr>
          <p:cNvPr id="15" name="文本框 60"/>
          <p:cNvSpPr txBox="1"/>
          <p:nvPr>
            <p:custDataLst>
              <p:tags r:id="rId13"/>
            </p:custDataLst>
          </p:nvPr>
        </p:nvSpPr>
        <p:spPr>
          <a:xfrm>
            <a:off x="6371108" y="4860612"/>
            <a:ext cx="2672716" cy="128110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</a:pPr>
            <a:r>
              <a:rPr lang="zh-CN" altLang="en-US" sz="1500" spc="80">
                <a:solidFill>
                  <a:schemeClr val="dk1">
                    <a:lumMod val="75000"/>
                    <a:lumOff val="25000"/>
                  </a:schemeClr>
                </a:solidFill>
                <a:latin typeface="黑体" charset="0"/>
                <a:ea typeface="黑体" charset="0"/>
                <a:sym typeface="Arial" pitchFamily="34" charset="0"/>
              </a:rPr>
              <a:t>卫生监督协管员需详细记录监督检查与执法过程，形成书面报告，定期向上级汇报。</a:t>
            </a:r>
            <a:endParaRPr lang="zh-CN" altLang="en-US" sz="1500" spc="80">
              <a:solidFill>
                <a:schemeClr val="dk1">
                  <a:lumMod val="75000"/>
                  <a:lumOff val="25000"/>
                </a:schemeClr>
              </a:solidFill>
              <a:latin typeface="黑体" charset="0"/>
              <a:ea typeface="黑体" charset="0"/>
              <a:sym typeface="Arial" pitchFamily="34" charset="0"/>
            </a:endParaRPr>
          </a:p>
        </p:txBody>
      </p:sp>
      <p:sp>
        <p:nvSpPr>
          <p:cNvPr id="16" name="文本框 61"/>
          <p:cNvSpPr txBox="1"/>
          <p:nvPr>
            <p:custDataLst>
              <p:tags r:id="rId14"/>
            </p:custDataLst>
          </p:nvPr>
        </p:nvSpPr>
        <p:spPr>
          <a:xfrm>
            <a:off x="6371108" y="4160492"/>
            <a:ext cx="2672716" cy="661273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pc="190">
                <a:solidFill>
                  <a:schemeClr val="dk1">
                    <a:lumMod val="75000"/>
                    <a:lumOff val="25000"/>
                  </a:schemeClr>
                </a:solidFill>
                <a:latin typeface="黑体" charset="0"/>
                <a:ea typeface="黑体" charset="0"/>
                <a:cs typeface="黑体" charset="0"/>
              </a:rPr>
              <a:t>5</a:t>
            </a:r>
            <a:r>
              <a:rPr lang="zh-CN" altLang="en-US" sz="2400" b="1" spc="190">
                <a:solidFill>
                  <a:schemeClr val="dk1">
                    <a:lumMod val="75000"/>
                    <a:lumOff val="25000"/>
                  </a:schemeClr>
                </a:solidFill>
                <a:latin typeface="黑体" charset="0"/>
                <a:ea typeface="黑体" charset="0"/>
                <a:cs typeface="黑体" charset="0"/>
              </a:rPr>
              <a:t>. 记录与报告</a:t>
            </a:r>
            <a:endParaRPr lang="zh-CN" altLang="en-US" sz="2400" b="1" spc="190">
              <a:solidFill>
                <a:schemeClr val="dk1">
                  <a:lumMod val="75000"/>
                  <a:lumOff val="25000"/>
                </a:schemeClr>
              </a:solidFill>
              <a:latin typeface="黑体" charset="0"/>
              <a:ea typeface="黑体" charset="0"/>
              <a:cs typeface="黑体" charset="0"/>
            </a:endParaRPr>
          </a:p>
        </p:txBody>
      </p:sp>
      <p:sp>
        <p:nvSpPr>
          <p:cNvPr id="17" name="矩形 16"/>
          <p:cNvSpPr/>
          <p:nvPr>
            <p:custDataLst>
              <p:tags r:id="rId15"/>
            </p:custDataLst>
          </p:nvPr>
        </p:nvSpPr>
        <p:spPr>
          <a:xfrm>
            <a:off x="6504053" y="4012008"/>
            <a:ext cx="2385243" cy="108773"/>
          </a:xfrm>
          <a:prstGeom prst="rect">
            <a:avLst/>
          </a:prstGeom>
          <a:solidFill>
            <a:schemeClr val="accent5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lt1"/>
              </a:solidFill>
              <a:latin typeface="黑体" charset="0"/>
              <a:ea typeface="黑体" charset="0"/>
            </a:endParaRPr>
          </a:p>
        </p:txBody>
      </p:sp>
      <p:sp>
        <p:nvSpPr>
          <p:cNvPr id="19" name="文本框 60"/>
          <p:cNvSpPr txBox="1"/>
          <p:nvPr>
            <p:custDataLst>
              <p:tags r:id="rId16"/>
            </p:custDataLst>
          </p:nvPr>
        </p:nvSpPr>
        <p:spPr>
          <a:xfrm>
            <a:off x="7978536" y="2326885"/>
            <a:ext cx="2672716" cy="128110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</a:pPr>
            <a:r>
              <a:rPr lang="zh-CN" altLang="en-US" sz="1500" spc="80">
                <a:solidFill>
                  <a:schemeClr val="dk1">
                    <a:lumMod val="75000"/>
                    <a:lumOff val="25000"/>
                  </a:schemeClr>
                </a:solidFill>
                <a:latin typeface="黑体" charset="0"/>
                <a:ea typeface="黑体" charset="0"/>
                <a:sym typeface="Arial" pitchFamily="34" charset="0"/>
              </a:rPr>
              <a:t>卫生监督协管员需对违法事实进行调查、取证，并为执法工作提供有力证据。</a:t>
            </a:r>
            <a:endParaRPr lang="zh-CN" altLang="en-US" sz="1500" spc="80">
              <a:solidFill>
                <a:schemeClr val="dk1">
                  <a:lumMod val="75000"/>
                  <a:lumOff val="25000"/>
                </a:schemeClr>
              </a:solidFill>
              <a:latin typeface="黑体" charset="0"/>
              <a:ea typeface="黑体" charset="0"/>
              <a:sym typeface="Arial" pitchFamily="34" charset="0"/>
            </a:endParaRPr>
          </a:p>
        </p:txBody>
      </p:sp>
      <p:sp>
        <p:nvSpPr>
          <p:cNvPr id="20" name="文本框 61"/>
          <p:cNvSpPr txBox="1"/>
          <p:nvPr>
            <p:custDataLst>
              <p:tags r:id="rId17"/>
            </p:custDataLst>
          </p:nvPr>
        </p:nvSpPr>
        <p:spPr>
          <a:xfrm>
            <a:off x="7978536" y="1626764"/>
            <a:ext cx="2672716" cy="661273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pc="220">
                <a:solidFill>
                  <a:schemeClr val="dk1">
                    <a:lumMod val="75000"/>
                    <a:lumOff val="25000"/>
                  </a:schemeClr>
                </a:solidFill>
                <a:latin typeface="黑体" charset="0"/>
                <a:ea typeface="黑体" charset="0"/>
                <a:cs typeface="黑体" charset="0"/>
              </a:rPr>
              <a:t>3</a:t>
            </a:r>
            <a:r>
              <a:rPr lang="zh-CN" altLang="en-US" sz="2400" b="1" spc="220">
                <a:solidFill>
                  <a:schemeClr val="dk1">
                    <a:lumMod val="75000"/>
                    <a:lumOff val="25000"/>
                  </a:schemeClr>
                </a:solidFill>
                <a:latin typeface="黑体" charset="0"/>
                <a:ea typeface="黑体" charset="0"/>
                <a:cs typeface="黑体" charset="0"/>
              </a:rPr>
              <a:t>. 调查取证</a:t>
            </a:r>
            <a:endParaRPr lang="zh-CN" altLang="en-US" sz="2400" b="1" spc="220">
              <a:solidFill>
                <a:schemeClr val="dk1">
                  <a:lumMod val="75000"/>
                  <a:lumOff val="25000"/>
                </a:schemeClr>
              </a:solidFill>
              <a:latin typeface="黑体" charset="0"/>
              <a:ea typeface="黑体" charset="0"/>
              <a:cs typeface="黑体" charset="0"/>
            </a:endParaRPr>
          </a:p>
        </p:txBody>
      </p:sp>
      <p:sp>
        <p:nvSpPr>
          <p:cNvPr id="21" name="矩形 20"/>
          <p:cNvSpPr/>
          <p:nvPr>
            <p:custDataLst>
              <p:tags r:id="rId18"/>
            </p:custDataLst>
          </p:nvPr>
        </p:nvSpPr>
        <p:spPr>
          <a:xfrm>
            <a:off x="8112345" y="1478280"/>
            <a:ext cx="2385243" cy="108773"/>
          </a:xfrm>
          <a:prstGeom prst="rect">
            <a:avLst/>
          </a:prstGeom>
          <a:solidFill>
            <a:schemeClr val="accent3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lt1"/>
              </a:solidFill>
              <a:latin typeface="黑体" charset="0"/>
              <a:ea typeface="黑体" charset="0"/>
            </a:endParaRPr>
          </a:p>
        </p:txBody>
      </p:sp>
    </p:spTree>
    <p:custDataLst>
      <p:tags r:id="rId20"/>
    </p:custDataLst>
  </p:cSld>
  <p:clrMapOvr>
    <a:masterClrMapping/>
  </p:clrMapOvr>
  <p:transition spd="med"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6" name="文本框 6"/>
          <p:cNvSpPr txBox="1"/>
          <p:nvPr>
            <p:custDataLst>
              <p:tags r:id="rId2"/>
            </p:custDataLst>
          </p:nvPr>
        </p:nvSpPr>
        <p:spPr>
          <a:xfrm>
            <a:off x="762006" y="152402"/>
            <a:ext cx="10972888" cy="762006"/>
          </a:xfrm>
          <a:prstGeom prst="rect">
            <a:avLst/>
          </a:prstGeom>
          <a:noFill/>
          <a:ln w="12700">
            <a:miter lim="400000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lIns="0" tIns="0" rIns="0" bIns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defRPr sz="3600" b="1" kern="1200">
                <a:solidFill>
                  <a:srgbClr val="FFFFFF"/>
                </a:solidFill>
                <a:latin typeface="微软雅黑"/>
                <a:ea typeface="微软雅黑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sz="4900" spc="330" err="1">
                <a:solidFill>
                  <a:schemeClr val="dk1">
                    <a:lumMod val="85000"/>
                    <a:lumOff val="15000"/>
                  </a:schemeClr>
                </a:solidFill>
                <a:latin typeface="黑体" charset="0"/>
                <a:ea typeface="黑体" charset="0"/>
                <a:cs typeface="黑体" charset="0"/>
                <a:sym typeface="微软雅黑"/>
              </a:rPr>
              <a:t>3. 指导与培训</a:t>
            </a:r>
            <a:endParaRPr lang="zh-CN" sz="4900" spc="330" err="1">
              <a:solidFill>
                <a:schemeClr val="dk1">
                  <a:lumMod val="85000"/>
                  <a:lumOff val="15000"/>
                </a:schemeClr>
              </a:solidFill>
              <a:latin typeface="黑体" charset="0"/>
              <a:ea typeface="黑体" charset="0"/>
              <a:cs typeface="黑体" charset="0"/>
              <a:sym typeface="微软雅黑"/>
            </a:endParaRPr>
          </a:p>
        </p:txBody>
      </p:sp>
      <p:cxnSp>
        <p:nvCxnSpPr>
          <p:cNvPr id="3" name="直接连接符 2"/>
          <p:cNvCxnSpPr/>
          <p:nvPr>
            <p:custDataLst>
              <p:tags r:id="rId3"/>
            </p:custDataLst>
          </p:nvPr>
        </p:nvCxnSpPr>
        <p:spPr>
          <a:xfrm flipH="1">
            <a:off x="533404" y="304800"/>
            <a:ext cx="0" cy="457204"/>
          </a:xfrm>
          <a:prstGeom prst="line">
            <a:avLst/>
          </a:prstGeom>
          <a:ln w="1016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文本框 60"/>
          <p:cNvSpPr txBox="1"/>
          <p:nvPr>
            <p:custDataLst>
              <p:tags r:id="rId4"/>
            </p:custDataLst>
          </p:nvPr>
        </p:nvSpPr>
        <p:spPr>
          <a:xfrm>
            <a:off x="1305869" y="3362272"/>
            <a:ext cx="2813971" cy="174915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</a:pPr>
            <a:r>
              <a:rPr lang="zh-CN" altLang="en-US" kern="0" spc="130">
                <a:solidFill>
                  <a:schemeClr val="dk1">
                    <a:lumMod val="75000"/>
                    <a:lumOff val="25000"/>
                  </a:schemeClr>
                </a:solidFill>
                <a:latin typeface="黑体" charset="0"/>
                <a:ea typeface="黑体" charset="0"/>
                <a:sym typeface="Arial" pitchFamily="34" charset="0"/>
              </a:rPr>
              <a:t>根据卫生监督协管工作的需要，制定明确的培训目标和内容，确保培训质量。</a:t>
            </a:r>
            <a:endParaRPr lang="zh-CN" altLang="en-US" kern="0" spc="130">
              <a:solidFill>
                <a:schemeClr val="dk1">
                  <a:lumMod val="75000"/>
                  <a:lumOff val="25000"/>
                </a:schemeClr>
              </a:solidFill>
              <a:latin typeface="黑体" charset="0"/>
              <a:ea typeface="黑体" charset="0"/>
              <a:sym typeface="Arial" pitchFamily="34" charset="0"/>
            </a:endParaRPr>
          </a:p>
        </p:txBody>
      </p:sp>
      <p:sp>
        <p:nvSpPr>
          <p:cNvPr id="4" name="文本框 61"/>
          <p:cNvSpPr txBox="1"/>
          <p:nvPr>
            <p:custDataLst>
              <p:tags r:id="rId5"/>
            </p:custDataLst>
          </p:nvPr>
        </p:nvSpPr>
        <p:spPr>
          <a:xfrm>
            <a:off x="1305867" y="2509885"/>
            <a:ext cx="2813971" cy="64080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500" b="1" spc="170">
                <a:solidFill>
                  <a:schemeClr val="dk1">
                    <a:lumMod val="75000"/>
                    <a:lumOff val="25000"/>
                  </a:schemeClr>
                </a:solidFill>
                <a:latin typeface="黑体" charset="0"/>
                <a:ea typeface="黑体" charset="0"/>
                <a:cs typeface="黑体" charset="0"/>
              </a:rPr>
              <a:t>1. 制定培训计划</a:t>
            </a:r>
            <a:endParaRPr lang="zh-CN" altLang="en-US" sz="2500" b="1" spc="170">
              <a:solidFill>
                <a:schemeClr val="dk1">
                  <a:lumMod val="75000"/>
                  <a:lumOff val="25000"/>
                </a:schemeClr>
              </a:solidFill>
              <a:latin typeface="黑体" charset="0"/>
              <a:ea typeface="黑体" charset="0"/>
              <a:cs typeface="黑体" charset="0"/>
            </a:endParaRPr>
          </a:p>
        </p:txBody>
      </p:sp>
      <p:sp>
        <p:nvSpPr>
          <p:cNvPr id="6" name="文本框 60"/>
          <p:cNvSpPr txBox="1"/>
          <p:nvPr>
            <p:custDataLst>
              <p:tags r:id="rId6"/>
            </p:custDataLst>
          </p:nvPr>
        </p:nvSpPr>
        <p:spPr>
          <a:xfrm>
            <a:off x="4692189" y="3362272"/>
            <a:ext cx="2813971" cy="174915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</a:pPr>
            <a:r>
              <a:rPr lang="zh-CN" altLang="en-US" kern="0" spc="100">
                <a:solidFill>
                  <a:schemeClr val="dk1">
                    <a:lumMod val="75000"/>
                    <a:lumOff val="25000"/>
                  </a:schemeClr>
                </a:solidFill>
                <a:latin typeface="黑体" charset="0"/>
                <a:ea typeface="黑体" charset="0"/>
                <a:sym typeface="Arial" pitchFamily="34" charset="0"/>
              </a:rPr>
              <a:t>定期组织开展卫生监督协管的培训课程，涵盖卫生法律法规、卫生监督业务知识、卫生监督技能等。</a:t>
            </a:r>
            <a:endParaRPr lang="zh-CN" altLang="en-US" kern="0" spc="100">
              <a:solidFill>
                <a:schemeClr val="dk1">
                  <a:lumMod val="75000"/>
                  <a:lumOff val="25000"/>
                </a:schemeClr>
              </a:solidFill>
              <a:latin typeface="黑体" charset="0"/>
              <a:ea typeface="黑体" charset="0"/>
              <a:sym typeface="Arial" pitchFamily="34" charset="0"/>
            </a:endParaRPr>
          </a:p>
        </p:txBody>
      </p:sp>
      <p:sp>
        <p:nvSpPr>
          <p:cNvPr id="7" name="文本框 61"/>
          <p:cNvSpPr txBox="1"/>
          <p:nvPr>
            <p:custDataLst>
              <p:tags r:id="rId7"/>
            </p:custDataLst>
          </p:nvPr>
        </p:nvSpPr>
        <p:spPr>
          <a:xfrm>
            <a:off x="4692233" y="2509885"/>
            <a:ext cx="2813971" cy="64080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500" b="1" spc="170">
                <a:solidFill>
                  <a:schemeClr val="dk1">
                    <a:lumMod val="75000"/>
                    <a:lumOff val="25000"/>
                  </a:schemeClr>
                </a:solidFill>
                <a:latin typeface="黑体" charset="0"/>
                <a:ea typeface="黑体" charset="0"/>
                <a:cs typeface="黑体" charset="0"/>
              </a:rPr>
              <a:t>2. 开展培训活动</a:t>
            </a:r>
            <a:endParaRPr lang="zh-CN" altLang="en-US" sz="2500" b="1" spc="170">
              <a:solidFill>
                <a:schemeClr val="dk1">
                  <a:lumMod val="75000"/>
                  <a:lumOff val="25000"/>
                </a:schemeClr>
              </a:solidFill>
              <a:latin typeface="黑体" charset="0"/>
              <a:ea typeface="黑体" charset="0"/>
              <a:cs typeface="黑体" charset="0"/>
            </a:endParaRPr>
          </a:p>
        </p:txBody>
      </p:sp>
      <p:sp>
        <p:nvSpPr>
          <p:cNvPr id="10" name="文本框 60"/>
          <p:cNvSpPr txBox="1"/>
          <p:nvPr>
            <p:custDataLst>
              <p:tags r:id="rId8"/>
            </p:custDataLst>
          </p:nvPr>
        </p:nvSpPr>
        <p:spPr>
          <a:xfrm>
            <a:off x="8078510" y="3362272"/>
            <a:ext cx="2813971" cy="174915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</a:pPr>
            <a:r>
              <a:rPr lang="zh-CN" altLang="en-US" kern="0" spc="110">
                <a:solidFill>
                  <a:schemeClr val="dk1">
                    <a:lumMod val="75000"/>
                    <a:lumOff val="25000"/>
                  </a:schemeClr>
                </a:solidFill>
                <a:latin typeface="黑体" charset="0"/>
                <a:ea typeface="黑体" charset="0"/>
                <a:sym typeface="Arial" pitchFamily="34" charset="0"/>
              </a:rPr>
              <a:t>对培训的质量、效果进行评估，对培训内容进行调整和改进，确保培训工作的有效性。</a:t>
            </a:r>
            <a:endParaRPr lang="zh-CN" altLang="en-US" kern="0" spc="110">
              <a:solidFill>
                <a:schemeClr val="dk1">
                  <a:lumMod val="75000"/>
                  <a:lumOff val="25000"/>
                </a:schemeClr>
              </a:solidFill>
              <a:latin typeface="黑体" charset="0"/>
              <a:ea typeface="黑体" charset="0"/>
              <a:sym typeface="Arial" pitchFamily="34" charset="0"/>
            </a:endParaRPr>
          </a:p>
        </p:txBody>
      </p:sp>
      <p:sp>
        <p:nvSpPr>
          <p:cNvPr id="11" name="文本框 61"/>
          <p:cNvSpPr txBox="1"/>
          <p:nvPr>
            <p:custDataLst>
              <p:tags r:id="rId9"/>
            </p:custDataLst>
          </p:nvPr>
        </p:nvSpPr>
        <p:spPr>
          <a:xfrm>
            <a:off x="7875490" y="2509885"/>
            <a:ext cx="2813971" cy="64080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500" b="1" spc="170">
                <a:solidFill>
                  <a:schemeClr val="dk1">
                    <a:lumMod val="75000"/>
                    <a:lumOff val="25000"/>
                  </a:schemeClr>
                </a:solidFill>
                <a:latin typeface="黑体" charset="0"/>
                <a:ea typeface="黑体" charset="0"/>
                <a:cs typeface="黑体" charset="0"/>
              </a:rPr>
              <a:t>3. 培训效果评估</a:t>
            </a:r>
            <a:endParaRPr lang="zh-CN" altLang="en-US" sz="2500" b="1" spc="170">
              <a:solidFill>
                <a:schemeClr val="dk1">
                  <a:lumMod val="75000"/>
                  <a:lumOff val="25000"/>
                </a:schemeClr>
              </a:solidFill>
              <a:latin typeface="黑体" charset="0"/>
              <a:ea typeface="黑体" charset="0"/>
              <a:cs typeface="黑体" charset="0"/>
            </a:endParaRPr>
          </a:p>
        </p:txBody>
      </p:sp>
    </p:spTree>
    <p:custDataLst>
      <p:tags r:id="rId11"/>
    </p:custDataLst>
  </p:cSld>
  <p:clrMapOvr>
    <a:masterClrMapping/>
  </p:clrMapOvr>
  <p:transition spd="med"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6" name="文本框 6"/>
          <p:cNvSpPr txBox="1"/>
          <p:nvPr>
            <p:custDataLst>
              <p:tags r:id="rId2"/>
            </p:custDataLst>
          </p:nvPr>
        </p:nvSpPr>
        <p:spPr>
          <a:xfrm>
            <a:off x="762006" y="152402"/>
            <a:ext cx="10972888" cy="762006"/>
          </a:xfrm>
          <a:prstGeom prst="rect">
            <a:avLst/>
          </a:prstGeom>
          <a:noFill/>
          <a:ln w="12700">
            <a:miter lim="400000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lIns="0" tIns="0" rIns="0" bIns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defRPr sz="3600" b="1" kern="1200">
                <a:solidFill>
                  <a:srgbClr val="FFFFFF"/>
                </a:solidFill>
                <a:latin typeface="微软雅黑"/>
                <a:ea typeface="微软雅黑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sz="4900" spc="330" err="1">
                <a:solidFill>
                  <a:schemeClr val="dk1">
                    <a:lumMod val="85000"/>
                    <a:lumOff val="15000"/>
                  </a:schemeClr>
                </a:solidFill>
                <a:latin typeface="黑体" charset="0"/>
                <a:ea typeface="黑体" charset="0"/>
                <a:cs typeface="黑体" charset="0"/>
                <a:sym typeface="微软雅黑"/>
              </a:rPr>
              <a:t>4. 信息收集与报告</a:t>
            </a:r>
            <a:endParaRPr lang="zh-CN" sz="4900" spc="330" err="1">
              <a:solidFill>
                <a:schemeClr val="dk1">
                  <a:lumMod val="85000"/>
                  <a:lumOff val="15000"/>
                </a:schemeClr>
              </a:solidFill>
              <a:latin typeface="黑体" charset="0"/>
              <a:ea typeface="黑体" charset="0"/>
              <a:cs typeface="黑体" charset="0"/>
              <a:sym typeface="微软雅黑"/>
            </a:endParaRPr>
          </a:p>
        </p:txBody>
      </p:sp>
      <p:cxnSp>
        <p:nvCxnSpPr>
          <p:cNvPr id="3" name="直接连接符 2"/>
          <p:cNvCxnSpPr/>
          <p:nvPr>
            <p:custDataLst>
              <p:tags r:id="rId3"/>
            </p:custDataLst>
          </p:nvPr>
        </p:nvCxnSpPr>
        <p:spPr>
          <a:xfrm flipH="1">
            <a:off x="533404" y="304800"/>
            <a:ext cx="0" cy="457204"/>
          </a:xfrm>
          <a:prstGeom prst="line">
            <a:avLst/>
          </a:prstGeom>
          <a:ln w="1016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任意多边形: 形状 27"/>
          <p:cNvSpPr/>
          <p:nvPr>
            <p:custDataLst>
              <p:tags r:id="rId4"/>
            </p:custDataLst>
          </p:nvPr>
        </p:nvSpPr>
        <p:spPr>
          <a:xfrm rot="10800000">
            <a:off x="10257155" y="1759585"/>
            <a:ext cx="974090" cy="562610"/>
          </a:xfrm>
          <a:custGeom>
            <a:gdLst>
              <a:gd name="connsiteX0" fmla="*/ 174788 w 340237"/>
              <a:gd name="connsiteY0" fmla="*/ 0 h 415819"/>
              <a:gd name="connsiteX1" fmla="*/ 340237 w 340237"/>
              <a:gd name="connsiteY1" fmla="*/ 0 h 415819"/>
              <a:gd name="connsiteX2" fmla="*/ 241322 w 340237"/>
              <a:gd name="connsiteY2" fmla="*/ 415819 h 415819"/>
              <a:gd name="connsiteX3" fmla="*/ 0 w 340237"/>
              <a:gd name="connsiteY3" fmla="*/ 415819 h 4158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534" h="885">
                <a:moveTo>
                  <a:pt x="372" y="0"/>
                </a:moveTo>
                <a:lnTo>
                  <a:pt x="725" y="0"/>
                </a:lnTo>
                <a:lnTo>
                  <a:pt x="514" y="886"/>
                </a:lnTo>
                <a:lnTo>
                  <a:pt x="0" y="886"/>
                </a:lnTo>
                <a:lnTo>
                  <a:pt x="372" y="0"/>
                </a:lnTo>
                <a:close/>
                <a:moveTo>
                  <a:pt x="1181" y="0"/>
                </a:moveTo>
                <a:lnTo>
                  <a:pt x="1534" y="0"/>
                </a:lnTo>
                <a:lnTo>
                  <a:pt x="1323" y="886"/>
                </a:lnTo>
                <a:lnTo>
                  <a:pt x="809" y="886"/>
                </a:lnTo>
                <a:lnTo>
                  <a:pt x="1181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350">
              <a:solidFill>
                <a:schemeClr val="lt1"/>
              </a:solidFill>
              <a:latin typeface="黑体" charset="0"/>
              <a:ea typeface="黑体" charset="0"/>
            </a:endParaRPr>
          </a:p>
        </p:txBody>
      </p:sp>
      <p:sp>
        <p:nvSpPr>
          <p:cNvPr id="11" name="Title 6"/>
          <p:cNvSpPr txBox="1"/>
          <p:nvPr>
            <p:custDataLst>
              <p:tags r:id="rId5"/>
            </p:custDataLst>
          </p:nvPr>
        </p:nvSpPr>
        <p:spPr>
          <a:xfrm>
            <a:off x="612720" y="4741253"/>
            <a:ext cx="10972876" cy="1525626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t" anchorCtr="0">
            <a:normAutofit fontScale="90000" lnSpcReduction="20000"/>
          </a:bodyPr>
          <a:lstStyle>
            <a:defPPr>
              <a:defRPr lang="zh-CN"/>
            </a:defPPr>
            <a:lvl1pPr marL="0"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  <a:spcAft>
                <a:spcPts val="800"/>
              </a:spcAft>
            </a:pPr>
            <a:r>
              <a:rPr lang="zh-CN" altLang="en-US" sz="18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黑体" charset="0"/>
                <a:ea typeface="黑体" charset="0"/>
                <a:cs typeface="黑体" charset="0"/>
              </a:rPr>
              <a:t>信息收集与报告</a:t>
            </a:r>
            <a:endParaRPr lang="zh-CN" altLang="en-US" sz="18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黑体" charset="0"/>
              <a:ea typeface="黑体" charset="0"/>
              <a:cs typeface="黑体" charset="0"/>
            </a:endParaRPr>
          </a:p>
          <a:p>
            <a:pPr algn="l" fontAlgn="auto">
              <a:lnSpc>
                <a:spcPct val="120000"/>
              </a:lnSpc>
              <a:spcAft>
                <a:spcPts val="800"/>
              </a:spcAft>
            </a:pPr>
            <a:r>
              <a:rPr altLang="zh-CN" sz="18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黑体" charset="0"/>
                <a:ea typeface="黑体" charset="0"/>
                <a:cs typeface="黑体" charset="0"/>
              </a:rPr>
              <a:t>1</a:t>
            </a:r>
            <a:r>
              <a:rPr lang="zh-CN" altLang="en-US" sz="18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黑体" charset="0"/>
                <a:ea typeface="黑体" charset="0"/>
                <a:cs typeface="黑体" charset="0"/>
              </a:rPr>
              <a:t>. 信息收集：卫生监督协管负责定期收集辖区内公共卫生相关信息，如环境污染、传染病疫情、食品安全等。主要包括各类监测数据、统计报表、举报投诉等。</a:t>
            </a:r>
            <a:endParaRPr lang="zh-CN" altLang="en-US" sz="18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黑体" charset="0"/>
              <a:ea typeface="黑体" charset="0"/>
              <a:cs typeface="黑体" charset="0"/>
            </a:endParaRPr>
          </a:p>
          <a:p>
            <a:pPr algn="l" fontAlgn="auto">
              <a:lnSpc>
                <a:spcPct val="120000"/>
              </a:lnSpc>
              <a:spcAft>
                <a:spcPts val="800"/>
              </a:spcAft>
            </a:pPr>
            <a:r>
              <a:rPr altLang="zh-CN" sz="18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黑体" charset="0"/>
                <a:ea typeface="黑体" charset="0"/>
                <a:cs typeface="黑体" charset="0"/>
              </a:rPr>
              <a:t>2</a:t>
            </a:r>
            <a:r>
              <a:rPr lang="zh-CN" altLang="en-US" sz="18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黑体" charset="0"/>
                <a:ea typeface="黑体" charset="0"/>
                <a:cs typeface="黑体" charset="0"/>
              </a:rPr>
              <a:t>. 报告编制：根据收集到的信息，卫生监督协管编写信息报告，内容包括事件概况、发生时间、地点、涉及人群、影响范围、处理措施等。报告需准确、及时，便于领导和相关部门了解情况。</a:t>
            </a:r>
            <a:endParaRPr lang="zh-CN" altLang="en-US" sz="18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黑体" charset="0"/>
              <a:ea typeface="黑体" charset="0"/>
              <a:cs typeface="黑体" charset="0"/>
            </a:endParaRPr>
          </a:p>
        </p:txBody>
      </p:sp>
      <p:pic>
        <p:nvPicPr>
          <p:cNvPr id="6" name="图片 5" descr="/data/temp/0cc0e583-419e-11ee-a601-be67b85a8606.jpg0cc0e583-419e-11ee-a601-be67b85a8606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t="14844" b="14844"/>
          <a:stretch>
            <a:fillRect/>
          </a:stretch>
        </p:blipFill>
        <p:spPr>
          <a:xfrm>
            <a:off x="3298806" y="1066923"/>
            <a:ext cx="5600738" cy="3516426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160" h="6000">
                <a:moveTo>
                  <a:pt x="0" y="0"/>
                </a:moveTo>
                <a:lnTo>
                  <a:pt x="8160" y="0"/>
                </a:lnTo>
                <a:lnTo>
                  <a:pt x="8160" y="6000"/>
                </a:lnTo>
                <a:lnTo>
                  <a:pt x="0" y="6000"/>
                </a:lnTo>
                <a:lnTo>
                  <a:pt x="0" y="0"/>
                </a:lnTo>
                <a:close/>
              </a:path>
            </a:pathLst>
          </a:custGeom>
        </p:spPr>
      </p:pic>
    </p:spTree>
    <p:custDataLst>
      <p:tags r:id="rId9"/>
    </p:custDataLst>
  </p:cSld>
  <p:clrMapOvr>
    <a:masterClrMapping/>
  </p:clrMapOvr>
  <p:transition spd="med"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https://d.book118.com/816012031014010033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0"/>
  <p:tag name="KSO_WM_UNIT_INDEX" val="0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0"/>
  <p:tag name="KSO_WM_UNIT_INDEX" val="0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0"/>
  <p:tag name="KSO_WM_UNIT_INDEX" val="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16043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16043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160436"/>
  <p:tag name="KSO_WM_TEMPLATE_MASTER_TYPE" val="1"/>
  <p:tag name="KSO_WM_TEMPLATE_SUBCATEGORY" val="0"/>
  <p:tag name="KSO_WM_TEMPLATE_THUMBS_INDEX" val="1、8、12、13、16、20、24、27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160436"/>
  <p:tag name="KSO_WM_UNIT_COMPATIBLE" val="0"/>
  <p:tag name="KSO_WM_UNIT_DIAGRAM_ISNUMVISUAL" val="0"/>
  <p:tag name="KSO_WM_UNIT_DIAGRAM_ISREFERUNIT" val="0"/>
  <p:tag name="KSO_WM_UNIT_HIGHLIGHT" val="0"/>
  <p:tag name="KSO_WM_UNIT_ID" val="custom16043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_INDEX" val="3"/>
  <p:tag name="KSO_WM_UNIT_PRESET_TEXT_LEN" val="17"/>
  <p:tag name="KSO_WM_UNIT_TEXT_FILL_FORE_SCHEMECOLOR_INDEX_1" val="6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"/>
  <p:tag name="KSO_WM_UNIT_TEXT_FILL_FORE_SCHEMECOLOR_INDEX_2_POS" val="0.53"/>
  <p:tag name="KSO_WM_UNIT_TEXT_FILL_FORE_SCHEMECOLOR_INDEX_2_TRANS" val="0"/>
  <p:tag name="KSO_WM_UNIT_TEXT_FILL_FORE_SCHEMECOLOR_INDEX_3" val="5"/>
  <p:tag name="KSO_WM_UNIT_TEXT_FILL_FORE_SCHEMECOLOR_INDEX_3_BRIGHTNESS" val="0.4"/>
  <p:tag name="KSO_WM_UNIT_TEXT_FILL_FORE_SCHEMECOLOR_INDEX_3_POS" val="1"/>
  <p:tag name="KSO_WM_UNIT_TEXT_FILL_FORE_SCHEMECOLOR_INDEX_3_TRANS" val="0"/>
  <p:tag name="KSO_WM_UNIT_TEXT_FILL_GRADIENT_ANGLE" val="180"/>
  <p:tag name="KSO_WM_UNIT_TEXT_FILL_GRADIENT_DIRECTION" val="4"/>
  <p:tag name="KSO_WM_UNIT_TEXT_FILL_GRADIENT_TYPE" val="0"/>
  <p:tag name="KSO_WM_UNIT_TEXT_FILL_TYPE" val="3"/>
  <p:tag name="KSO_WM_UNIT_TYPE" val="a"/>
  <p:tag name="KSO_WM_UNIT_VALUE" val="13"/>
</p:tagLst>
</file>

<file path=ppt/tags/tag114.xml><?xml version="1.0" encoding="utf-8"?>
<p:tagLst xmlns:p="http://schemas.openxmlformats.org/presentationml/2006/main">
  <p:tag name="KSO_WM_BEAUTIFY_FLAG" val="#wm#"/>
  <p:tag name="KSO_WM_SLIDE_ID" val="custom160436_1"/>
  <p:tag name="KSO_WM_SLIDE_INDEX" val="1"/>
  <p:tag name="KSO_WM_SLIDE_ITEM_CNT" val="0"/>
  <p:tag name="KSO_WM_SLIDE_LAYOUT" val="a_b"/>
  <p:tag name="KSO_WM_SLIDE_LAYOUT_CNT" val="1_1"/>
  <p:tag name="KSO_WM_SLIDE_TYPE" val="title"/>
  <p:tag name="KSO_WM_TAG_VERSION" val="1.0"/>
  <p:tag name="KSO_WM_TEMPLATE_CATEGORY" val="custom"/>
  <p:tag name="KSO_WM_TEMPLATE_COLOR_TYPE" val="0"/>
  <p:tag name="KSO_WM_TEMPLATE_INDEX" val="160436"/>
  <p:tag name="KSO_WM_TEMPLATE_MASTER_TYPE" val="1"/>
  <p:tag name="KSO_WM_TEMPLATE_SUBCATEGORY" val="0"/>
  <p:tag name="KSO_WM_TEMPLATE_THUMBS_INDEX" val="1、8、12、13、16、20、24、27"/>
</p:tagLst>
</file>

<file path=ppt/tags/tag11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990"/>
  <p:tag name="KSO_WM_UNIT_COMPATIBLE" val="0"/>
  <p:tag name="KSO_WM_UNIT_DIAGRAM_ISNUMVISUAL" val="0"/>
  <p:tag name="KSO_WM_UNIT_DIAGRAM_ISREFERUNIT" val="0"/>
  <p:tag name="KSO_WM_UNIT_FILL_FORE_SCHEMECOLOR_INDEX" val="13"/>
  <p:tag name="KSO_WM_UNIT_FILL_FORE_SCHEMECOLOR_INDEX_BRIGHTNESS" val="0.25"/>
  <p:tag name="KSO_WM_UNIT_FILL_TYPE" val="1"/>
  <p:tag name="KSO_WM_UNIT_HIGHLIGHT" val="0"/>
  <p:tag name="KSO_WM_UNIT_ID" val="custom20202990_6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990"/>
  <p:tag name="KSO_WM_UNIT_COMPATIBLE" val="0"/>
  <p:tag name="KSO_WM_UNIT_DIAGRAM_ISNUMVISUAL" val="0"/>
  <p:tag name="KSO_WM_UNIT_DIAGRAM_ISREFERUNIT" val="0"/>
  <p:tag name="KSO_WM_UNIT_HIGHLIGHT" val="0"/>
  <p:tag name="KSO_WM_UNIT_ID" val="custom2020299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2"/>
</p:tagLst>
</file>

<file path=ppt/tags/tag11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990"/>
  <p:tag name="KSO_WM_UNIT_COMPATIBLE" val="0"/>
  <p:tag name="KSO_WM_UNIT_DIAGRAM_ISNUMVISUAL" val="0"/>
  <p:tag name="KSO_WM_UNIT_DIAGRAM_ISREFERUNIT" val="0"/>
  <p:tag name="KSO_WM_UNIT_HIGHLIGHT" val="0"/>
  <p:tag name="KSO_WM_UNIT_ID" val="custom20202990_6*l_h_i*1_1_1"/>
  <p:tag name="KSO_WM_UNIT_INDEX" val="1_1_1"/>
  <p:tag name="KSO_WM_UNIT_LAYERLEVEL" val="1_1_1"/>
  <p:tag name="KSO_WM_UNIT_SUBTYPE" val="d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990"/>
  <p:tag name="KSO_WM_UNIT_COMPATIBLE" val="0"/>
  <p:tag name="KSO_WM_UNIT_DIAGRAM_ISNUMVISUAL" val="0"/>
  <p:tag name="KSO_WM_UNIT_DIAGRAM_ISREFERUNIT" val="0"/>
  <p:tag name="KSO_WM_UNIT_HIGHLIGHT" val="0"/>
  <p:tag name="KSO_WM_UNIT_ID" val="custom20202990_6*l_h_f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正文......"/>
  <p:tag name="KSO_WM_UNIT_SUBTYPE" val="a"/>
  <p:tag name="KSO_WM_UNIT_TEXT_FILL_FORE_SCHEMECOLOR_INDEX" val="13"/>
  <p:tag name="KSO_WM_UNIT_TEXT_FILL_FORE_SCHEMECOLOR_INDEX_BRIGHTNESS" val="0.35"/>
  <p:tag name="KSO_WM_UNIT_TEXT_FILL_TYPE" val="1"/>
  <p:tag name="KSO_WM_UNIT_TYPE" val="l_h_f"/>
</p:tagLst>
</file>

<file path=ppt/tags/tag1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990"/>
  <p:tag name="KSO_WM_UNIT_COMPATIBLE" val="0"/>
  <p:tag name="KSO_WM_UNIT_DIAGRAM_ISNUMVISUAL" val="0"/>
  <p:tag name="KSO_WM_UNIT_DIAGRAM_ISREFERUNIT" val="0"/>
  <p:tag name="KSO_WM_UNIT_HIGHLIGHT" val="0"/>
  <p:tag name="KSO_WM_UNIT_ID" val="custom20202990_6*l_h_i*1_2_1"/>
  <p:tag name="KSO_WM_UNIT_INDEX" val="1_2_1"/>
  <p:tag name="KSO_WM_UNIT_LAYERLEVEL" val="1_1_1"/>
  <p:tag name="KSO_WM_UNIT_SUBTYPE" val="d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990"/>
  <p:tag name="KSO_WM_UNIT_COMPATIBLE" val="0"/>
  <p:tag name="KSO_WM_UNIT_DIAGRAM_ISNUMVISUAL" val="0"/>
  <p:tag name="KSO_WM_UNIT_DIAGRAM_ISREFERUNIT" val="0"/>
  <p:tag name="KSO_WM_UNIT_HIGHLIGHT" val="0"/>
  <p:tag name="KSO_WM_UNIT_ID" val="custom20202990_6*l_h_f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正文......"/>
  <p:tag name="KSO_WM_UNIT_SUBTYPE" val="a"/>
  <p:tag name="KSO_WM_UNIT_TEXT_FILL_FORE_SCHEMECOLOR_INDEX" val="13"/>
  <p:tag name="KSO_WM_UNIT_TEXT_FILL_FORE_SCHEMECOLOR_INDEX_BRIGHTNESS" val="0.35"/>
  <p:tag name="KSO_WM_UNIT_TEXT_FILL_TYPE" val="1"/>
  <p:tag name="KSO_WM_UNIT_TYPE" val="l_h_f"/>
</p:tagLst>
</file>

<file path=ppt/tags/tag12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990"/>
  <p:tag name="KSO_WM_UNIT_COMPATIBLE" val="0"/>
  <p:tag name="KSO_WM_UNIT_DIAGRAM_ISNUMVISUAL" val="0"/>
  <p:tag name="KSO_WM_UNIT_DIAGRAM_ISREFERUNIT" val="0"/>
  <p:tag name="KSO_WM_UNIT_HIGHLIGHT" val="0"/>
  <p:tag name="KSO_WM_UNIT_ID" val="custom20202990_6*l_h_i*1_3_1"/>
  <p:tag name="KSO_WM_UNIT_INDEX" val="1_3_1"/>
  <p:tag name="KSO_WM_UNIT_LAYERLEVEL" val="1_1_1"/>
  <p:tag name="KSO_WM_UNIT_SUBTYPE" val="d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990"/>
  <p:tag name="KSO_WM_UNIT_COMPATIBLE" val="0"/>
  <p:tag name="KSO_WM_UNIT_DIAGRAM_ISNUMVISUAL" val="0"/>
  <p:tag name="KSO_WM_UNIT_DIAGRAM_ISREFERUNIT" val="0"/>
  <p:tag name="KSO_WM_UNIT_HIGHLIGHT" val="0"/>
  <p:tag name="KSO_WM_UNIT_ID" val="custom20202990_6*l_h_f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正文......"/>
  <p:tag name="KSO_WM_UNIT_SUBTYPE" val="a"/>
  <p:tag name="KSO_WM_UNIT_TEXT_FILL_FORE_SCHEMECOLOR_INDEX" val="13"/>
  <p:tag name="KSO_WM_UNIT_TEXT_FILL_FORE_SCHEMECOLOR_INDEX_BRIGHTNESS" val="0.35"/>
  <p:tag name="KSO_WM_UNIT_TEXT_FILL_TYPE" val="1"/>
  <p:tag name="KSO_WM_UNIT_TYPE" val="l_h_f"/>
</p:tagLst>
</file>

<file path=ppt/tags/tag12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990"/>
  <p:tag name="KSO_WM_UNIT_COMPATIBLE" val="0"/>
  <p:tag name="KSO_WM_UNIT_DIAGRAM_ISNUMVISUAL" val="0"/>
  <p:tag name="KSO_WM_UNIT_DIAGRAM_ISREFERUNIT" val="0"/>
  <p:tag name="KSO_WM_UNIT_HIGHLIGHT" val="0"/>
  <p:tag name="KSO_WM_UNIT_ID" val="custom20202990_6*l_h_i*1_4_1"/>
  <p:tag name="KSO_WM_UNIT_INDEX" val="1_4_1"/>
  <p:tag name="KSO_WM_UNIT_LAYERLEVEL" val="1_1_1"/>
  <p:tag name="KSO_WM_UNIT_SUBTYPE" val="d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990"/>
  <p:tag name="KSO_WM_UNIT_COMPATIBLE" val="0"/>
  <p:tag name="KSO_WM_UNIT_DIAGRAM_ISNUMVISUAL" val="0"/>
  <p:tag name="KSO_WM_UNIT_DIAGRAM_ISREFERUNIT" val="0"/>
  <p:tag name="KSO_WM_UNIT_HIGHLIGHT" val="0"/>
  <p:tag name="KSO_WM_UNIT_ID" val="custom20202990_6*l_h_f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正文......"/>
  <p:tag name="KSO_WM_UNIT_SUBTYPE" val="a"/>
  <p:tag name="KSO_WM_UNIT_TEXT_FILL_FORE_SCHEMECOLOR_INDEX" val="13"/>
  <p:tag name="KSO_WM_UNIT_TEXT_FILL_FORE_SCHEMECOLOR_INDEX_BRIGHTNESS" val="0.35"/>
  <p:tag name="KSO_WM_UNIT_TEXT_FILL_TYPE" val="1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990"/>
  <p:tag name="KSO_WM_UNIT_COMPATIBLE" val="0"/>
  <p:tag name="KSO_WM_UNIT_DIAGRAM_ISNUMVISUAL" val="0"/>
  <p:tag name="KSO_WM_UNIT_DIAGRAM_ISREFERUNIT" val="0"/>
  <p:tag name="KSO_WM_UNIT_HIGHLIGHT" val="0"/>
  <p:tag name="KSO_WM_UNIT_ID" val="custom20202990_6*l_h_i*1_5_1"/>
  <p:tag name="KSO_WM_UNIT_INDEX" val="1_5_1"/>
  <p:tag name="KSO_WM_UNIT_LAYERLEVEL" val="1_1_1"/>
  <p:tag name="KSO_WM_UNIT_SUBTYPE" val="d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990"/>
  <p:tag name="KSO_WM_UNIT_COMPATIBLE" val="0"/>
  <p:tag name="KSO_WM_UNIT_DIAGRAM_ISNUMVISUAL" val="0"/>
  <p:tag name="KSO_WM_UNIT_DIAGRAM_ISREFERUNIT" val="0"/>
  <p:tag name="KSO_WM_UNIT_HIGHLIGHT" val="0"/>
  <p:tag name="KSO_WM_UNIT_ID" val="custom20202990_6*l_h_f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正文......"/>
  <p:tag name="KSO_WM_UNIT_SUBTYPE" val="a"/>
  <p:tag name="KSO_WM_UNIT_TEXT_FILL_FORE_SCHEMECOLOR_INDEX" val="13"/>
  <p:tag name="KSO_WM_UNIT_TEXT_FILL_FORE_SCHEMECOLOR_INDEX_BRIGHTNESS" val="0.35"/>
  <p:tag name="KSO_WM_UNIT_TEXT_FILL_TYPE" val="1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990"/>
  <p:tag name="KSO_WM_UNIT_COMPATIBLE" val="0"/>
  <p:tag name="KSO_WM_UNIT_DIAGRAM_ISNUMVISUAL" val="0"/>
  <p:tag name="KSO_WM_UNIT_DIAGRAM_ISREFERUNIT" val="0"/>
  <p:tag name="KSO_WM_UNIT_HIGHLIGHT" val="0"/>
  <p:tag name="KSO_WM_UNIT_ID" val="custom20202990_6*l_h_i*1_6_1"/>
  <p:tag name="KSO_WM_UNIT_INDEX" val="1_6_1"/>
  <p:tag name="KSO_WM_UNIT_LAYERLEVEL" val="1_1_1"/>
  <p:tag name="KSO_WM_UNIT_SUBTYPE" val="d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990"/>
  <p:tag name="KSO_WM_UNIT_COMPATIBLE" val="0"/>
  <p:tag name="KSO_WM_UNIT_DIAGRAM_ISNUMVISUAL" val="0"/>
  <p:tag name="KSO_WM_UNIT_DIAGRAM_ISREFERUNIT" val="0"/>
  <p:tag name="KSO_WM_UNIT_HIGHLIGHT" val="0"/>
  <p:tag name="KSO_WM_UNIT_ID" val="custom20202990_6*l_h_f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正文......"/>
  <p:tag name="KSO_WM_UNIT_SUBTYPE" val="a"/>
  <p:tag name="KSO_WM_UNIT_TEXT_FILL_FORE_SCHEMECOLOR_INDEX" val="13"/>
  <p:tag name="KSO_WM_UNIT_TEXT_FILL_FORE_SCHEMECOLOR_INDEX_BRIGHTNESS" val="0.35"/>
  <p:tag name="KSO_WM_UNIT_TEXT_FILL_TYPE" val="1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990"/>
  <p:tag name="KSO_WM_UNIT_COMPATIBLE" val="0"/>
  <p:tag name="KSO_WM_UNIT_DIAGRAM_ISNUMVISUAL" val="0"/>
  <p:tag name="KSO_WM_UNIT_DIAGRAM_ISREFERUNIT" val="0"/>
  <p:tag name="KSO_WM_UNIT_HIGHLIGHT" val="0"/>
  <p:tag name="KSO_WM_UNIT_ID" val="custom20202990_6*l_i*1_1"/>
  <p:tag name="KSO_WM_UNIT_INDEX" val="1_1"/>
  <p:tag name="KSO_WM_UNIT_LAYERLEVEL" val="1_1"/>
  <p:tag name="KSO_WM_UNIT_LINE_FILL_TYPE" val="2"/>
  <p:tag name="KSO_WM_UNIT_LINE_FORE_SCHEMECOLOR_INDEX" val="14"/>
  <p:tag name="KSO_WM_UNIT_LINE_FORE_SCHEMECOLOR_INDEX_BRIGHTNESS" val="-0.25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GROUP_CODE" val="l1-1"/>
  <p:tag name="KSO_WM_SLIDE_BACKGROUND_TYPE" val="general"/>
  <p:tag name="KSO_WM_SLIDE_BK_DARK_LIGHT" val="2"/>
  <p:tag name="KSO_WM_SLIDE_DIAGTYPE" val="l"/>
  <p:tag name="KSO_WM_SLIDE_ID" val="custom20202990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990"/>
  <p:tag name="KSO_WM_TEMPLATE_MASTER_TYPE" val="1"/>
  <p:tag name="KSO_WM_TEMPLATE_SUBCATEGORY" val="17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160436"/>
  <p:tag name="KSO_WM_UNIT_COMPATIBLE" val="1"/>
  <p:tag name="KSO_WM_UNIT_DIAGRAM_ISNUMVISUAL" val="0"/>
  <p:tag name="KSO_WM_UNIT_DIAGRAM_ISREFERUNIT" val="0"/>
  <p:tag name="KSO_WM_UNIT_HIGHLIGHT" val="0"/>
  <p:tag name="KSO_WM_UNIT_ID" val="custom160436_12*e*2"/>
  <p:tag name="KSO_WM_UNIT_INDEX" val="2"/>
  <p:tag name="KSO_WM_UNIT_LAYERLEVEL" val="1"/>
  <p:tag name="KSO_WM_UNIT_NOCLEAR" val="0"/>
  <p:tag name="KSO_WM_UNIT_PRESET_TEXT" val="01"/>
  <p:tag name="KSO_WM_UNIT_TEXT_FILL_FORE_SCHEMECOLOR_INDEX" val="5"/>
  <p:tag name="KSO_WM_UNIT_TEXT_FILL_FORE_SCHEMECOLOR_INDEX_BRIGHTNESS" val="0"/>
  <p:tag name="KSO_WM_UNIT_TEXT_FILL_TYPE" val="1"/>
  <p:tag name="KSO_WM_UNIT_TYPE" val="e"/>
  <p:tag name="KSO_WM_UNIT_VALUE" val="3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160436"/>
  <p:tag name="KSO_WM_UNIT_COMPATIBLE" val="0"/>
  <p:tag name="KSO_WM_UNIT_DIAGRAM_ISNUMVISUAL" val="0"/>
  <p:tag name="KSO_WM_UNIT_DIAGRAM_ISREFERUNIT" val="0"/>
  <p:tag name="KSO_WM_UNIT_HIGHLIGHT" val="0"/>
  <p:tag name="KSO_WM_UNIT_ID" val="custom160436_1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_INDEX" val="3"/>
  <p:tag name="KSO_WM_UNIT_PRESET_TEXT_LEN" val="11"/>
  <p:tag name="KSO_WM_UNIT_TEXT_FILL_FORE_SCHEMECOLOR_INDEX" val="5"/>
  <p:tag name="KSO_WM_UNIT_TEXT_FILL_FORE_SCHEMECOLOR_INDEX_BRIGHTNESS" val="0"/>
  <p:tag name="KSO_WM_UNIT_TEXT_FILL_TYPE" val="1"/>
  <p:tag name="KSO_WM_UNIT_TYPE" val="a"/>
  <p:tag name="KSO_WM_UNIT_VALUE" val="11"/>
</p:tagLst>
</file>

<file path=ppt/tags/tag133.xml><?xml version="1.0" encoding="utf-8"?>
<p:tagLst xmlns:p="http://schemas.openxmlformats.org/presentationml/2006/main">
  <p:tag name="KSO_WM_BEAUTIFY_FLAG" val="#wm#"/>
  <p:tag name="KSO_WM_SLIDE_ID" val="custom160436_12"/>
  <p:tag name="KSO_WM_SLIDE_INDEX" val="12"/>
  <p:tag name="KSO_WM_SLIDE_ITEM_CNT" val="0"/>
  <p:tag name="KSO_WM_SLIDE_LAYOUT" val="a_b_e"/>
  <p:tag name="KSO_WM_SLIDE_LAYOUT_CNT" val="1_1_1"/>
  <p:tag name="KSO_WM_SLIDE_TYPE" val="sectionTitle"/>
  <p:tag name="KSO_WM_TAG_VERSION" val="1.0"/>
  <p:tag name="KSO_WM_TEMPLATE_CATEGORY" val="custom"/>
  <p:tag name="KSO_WM_TEMPLATE_COLOR_TYPE" val="0"/>
  <p:tag name="KSO_WM_TEMPLATE_INDEX" val="160436"/>
  <p:tag name="KSO_WM_TEMPLATE_MASTER_TYPE" val="1"/>
  <p:tag name="KSO_WM_TEMPLATE_SUBCATEGORY" val="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9"/>
  <p:tag name="KSO_WM_UNIT_BLOCK" val="0"/>
  <p:tag name="KSO_WM_UNIT_COMPATIBLE" val="0"/>
  <p:tag name="KSO_WM_UNIT_DEC_AREA_ID" val="e98b3a31ebe84ee79486e9f4651df90b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05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简约上下导航版"/>
  <p:tag name="KSO_WM_UNIT_SM_LIMIT_TYPE" val="2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27"/>
  <p:tag name="WM_BEAUTIFY_ZORDER_FLAG_TAG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9"/>
  <p:tag name="KSO_WM_UNIT_BLOCK" val="0"/>
  <p:tag name="KSO_WM_UNIT_COMPATIBLE" val="0"/>
  <p:tag name="KSO_WM_UNIT_DEC_AREA_ID" val="676342c3ba794cb88f6857f432bf3175"/>
  <p:tag name="KSO_WM_UNIT_DECORATE_INFO" val="{&quot;ReferentInfo&quot;:{&quot;Id&quot;:&quot;e98b3a31ebe84ee79486e9f4651df90b&quot;,&quot;X&quot;:{&quot;Pos&quot;:0},&quot;Y&quot;:{&quot;Pos&quot;:1}},&quot;DecorateInfoX&quot;:{&quot;Pos&quot;:2,&quot;IsAbs&quot;:true},&quot;DecorateInfoY&quot;:{&quot;Pos&quot;:1,&quot;IsAbs&quot;:true},&quot;DecorateInfoW&quot;:{&quot;IsAbs&quot;:tru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059_1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SM_LIMIT_TYPE" val="4"/>
  <p:tag name="KSO_WM_UNIT_TYPE" val="i"/>
  <p:tag name="WM_BEAUTIFY_ZORDER_FLAG_TAG" val="2"/>
</p:tagLst>
</file>

<file path=ppt/tags/tag136.xml><?xml version="1.0" encoding="utf-8"?>
<p:tagLst xmlns:p="http://schemas.openxmlformats.org/presentationml/2006/main">
  <p:tag name="KSO_WM_ASSEMBLE_CHIP_INDEX" val="11d359df93964d5d92ead9569eaa9c26"/>
  <p:tag name="KSO_WM_BEAUTIFY_FLAG" val="#wm#"/>
  <p:tag name="KSO_WM_CHIP_FILLAREA_FILL_RULE" val="{&quot;fill_align&quot;:&quot;cm&quot;,&quot;fill_mode&quot;:&quot;full&quot;,&quot;sacle_strategy&quot;:&quot;smart&quot;}"/>
  <p:tag name="KSO_WM_CHIP_GROUPID" val="5e6b05596848fb12bee65ac8"/>
  <p:tag name="KSO_WM_CHIP_XID" val="5e6b05596848fb12bee65aca"/>
  <p:tag name="KSO_WM_TAG_VERSION" val="1.0"/>
  <p:tag name="KSO_WM_TEMPLATE_ASSEMBLE_GROUPID" val="60656f0e4054ed1e2fb802b1"/>
  <p:tag name="KSO_WM_TEMPLATE_ASSEMBLE_XID" val="60656f0e4054ed1e2fb802b1"/>
  <p:tag name="KSO_WM_TEMPLATE_CATEGORY" val="diagram"/>
  <p:tag name="KSO_WM_TEMPLATE_INDEX" val="20211899"/>
  <p:tag name="KSO_WM_UNIT_BLOCK" val="0"/>
  <p:tag name="KSO_WM_UNIT_COMPATIBLE" val="0"/>
  <p:tag name="KSO_WM_UNIT_DEC_AREA_ID" val="24c1277e83284b3e8ff9d295f21b0b31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14;20;2"/>
  <p:tag name="KSO_WM_UNIT_DIAGRAM_ISNUMVISUAL" val="0"/>
  <p:tag name="KSO_WM_UNIT_DIAGRAM_ISREFERUNIT" val="0"/>
  <p:tag name="KSO_WM_UNIT_HIGHLIGHT" val="0"/>
  <p:tag name="KSO_WM_UNIT_ID" val="diagram20211899_1*f*1"/>
  <p:tag name="KSO_WM_UNIT_INDEX" val="1"/>
  <p:tag name="KSO_WM_UNIT_LAYERLEVEL" val="1"/>
  <p:tag name="KSO_WM_UNIT_NOCLEAR" val="0"/>
  <p:tag name="KSO_WM_UNIT_PRESET_TEXT" val="单击此处添加正文，文字是您思想的提炼，为了演示发布的良好效果，请言简意赅的阐述您的观点。您的内容已经简明扼要，字字珠玑，但信息却千丝万缕、错综复杂，需要用更多的文字来表述；但请您尽可能提炼思想的精髓，否则容易造成观者的阅读压力，适得其反。正如我们都希望改变世界，希望给别人带去光明，但更多时候我们只需要播下一颗种子，自然有微风吹拂，雨露滋养。恰如其分的表达观点，往往事半功倍。当您的内容到达这个限度时，或许已经不纯粹作用于演示，极大可能运用于阅读领域；无论是传播观点、知识分享还是汇报工作，内容的详尽固然重要。"/>
  <p:tag name="KSO_WM_UNIT_SHOW_EDIT_AREA_INDICATION" val="1"/>
  <p:tag name="KSO_WM_UNIT_SM_LIMIT_TYPE" val="2"/>
  <p:tag name="KSO_WM_UNIT_SUBTYPE" val="a"/>
  <p:tag name="KSO_WM_UNIT_SUPPORT_UNIT_TYPE" val="[&quot;d&quot;,&quot;α&quot;,&quot;β&quot;,&quot;θ&quot;]"/>
  <p:tag name="KSO_WM_UNIT_TEXT_FILL_FORE_SCHEMECOLOR_INDEX" val="13"/>
  <p:tag name="KSO_WM_UNIT_TEXT_FILL_FORE_SCHEMECOLOR_INDEX_BRIGHTNESS" val="0.25"/>
  <p:tag name="KSO_WM_UNIT_TEXT_FILL_TYPE" val="1"/>
  <p:tag name="KSO_WM_UNIT_TEXT_SUBTYPE" val="a"/>
  <p:tag name="KSO_WM_UNIT_TYPE" val="f"/>
  <p:tag name="KSO_WM_UNIT_VALUE" val="294"/>
  <p:tag name="WM_BEAUTIFY_ZORDER_FLAG_TAG" val="4"/>
</p:tagLst>
</file>

<file path=ppt/tags/tag137.xml><?xml version="1.0" encoding="utf-8"?>
<p:tagLst xmlns:p="http://schemas.openxmlformats.org/presentationml/2006/main">
  <p:tag name="KSO_WM_ASSEMBLE_CHIP_INDEX" val="978138117cc34770aa353d22a3ee0721"/>
  <p:tag name="KSO_WM_BEAUTIFY_FLAG" val="#wm#"/>
  <p:tag name="KSO_WM_CHIP_FILLAREA_FILL_RULE" val="{&quot;fill_align&quot;:&quot;cm&quot;,&quot;fill_mode&quot;:&quot;full&quot;,&quot;sacle_strategy&quot;:&quot;smart&quot;}"/>
  <p:tag name="KSO_WM_CHIP_GROUPID" val="5e7310da9a230a26b9e88a19"/>
  <p:tag name="KSO_WM_CHIP_XID" val="5e7310da9a230a26b9e88a1a"/>
  <p:tag name="KSO_WM_TAG_VERSION" val="1.0"/>
  <p:tag name="KSO_WM_TEMPLATE_ASSEMBLE_GROUPID" val="60656f0e4054ed1e2fb802b1"/>
  <p:tag name="KSO_WM_TEMPLATE_ASSEMBLE_XID" val="60656f0e4054ed1e2fb802b1"/>
  <p:tag name="KSO_WM_TEMPLATE_CATEGORY" val="diagram"/>
  <p:tag name="KSO_WM_TEMPLATE_INDEX" val="20211899"/>
  <p:tag name="KSO_WM_UNIT_COMPATIBLE" val="0"/>
  <p:tag name="KSO_WM_UNIT_DEC_AREA_ID" val="51e6b16af8414593af898aa3f2cc02ec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11899_1*d*1"/>
  <p:tag name="KSO_WM_UNIT_INDEX" val="1"/>
  <p:tag name="KSO_WM_UNIT_LAYERLEVEL" val="1"/>
  <p:tag name="KSO_WM_UNIT_PLACING_PICTURE" val="978138117cc34770aa353d22a3ee0721"/>
  <p:tag name="KSO_WM_UNIT_SM_LIMIT_TYPE" val="2"/>
  <p:tag name="KSO_WM_UNIT_TYPE" val="d"/>
  <p:tag name="KSO_WM_UNIT_VALUE" val="1311*1354"/>
  <p:tag name="WM_BEAUTIFY_ZORDER_FLAG_TAG" val="5"/>
</p:tagLst>
</file>

<file path=ppt/tags/tag138.xml><?xml version="1.0" encoding="utf-8"?>
<p:tagLst xmlns:p="http://schemas.openxmlformats.org/presentationml/2006/main">
  <p:tag name="KSO_WM_BEAUTIFY_FLAG" val="#wm#"/>
  <p:tag name="KSO_WM_SLIDE_BACKGROUND" val="[&quot;general&quot;]"/>
  <p:tag name="KSO_WM_SLIDE_BACKGROUND_TYPE" val="general"/>
  <p:tag name="KSO_WM_SLIDE_BK_DARK_LIGHT" val="2"/>
  <p:tag name="KSO_WM_SLIDE_ID" val="diagram20220059_1"/>
  <p:tag name="KSO_WM_SLIDE_INDEX" val="1"/>
  <p:tag name="KSO_WM_SLIDE_ITEM_CNT" val="0"/>
  <p:tag name="KSO_WM_SLIDE_LAYOUT" val="a_d"/>
  <p:tag name="KSO_WM_SLIDE_LAYOUT_CNT" val="1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3-08-23T18:13:51&quot;,&quot;maxSize&quot;:{&quot;size1&quot;:22.2},&quot;minSize&quot;:{&quot;size1&quot;:13.5},&quot;normalSize&quot;:{&quot;size1&quot;:13.5},&quot;subLayout&quot;:[{&quot;id&quot;:&quot;2023-08-23T18:13:51&quot;,&quot;margin&quot;:{&quot;bottom&quot;:0.025999998673796654,&quot;left&quot;:2.117000102996826,&quot;right&quot;:1.2699999809265137,&quot;top&quot;:0.4230000376701355},&quot;type&quot;:0},{&quot;id&quot;:&quot;2023-08-23T18:13:51&quot;,&quot;margin&quot;:{&quot;bottom&quot;:0.847000002861023,&quot;left&quot;:1.2790000438690186,&quot;right&quot;:1.2609999179840088,&quot;top&quot;:0.3970000147819519},&quot;type&quot;:0}],&quot;type&quot;:0}"/>
  <p:tag name="KSO_WM_SLIDE_LAYOUTTYPE" val="topbottom"/>
  <p:tag name="KSO_WM_SLIDE_POSITION" val="36*12"/>
  <p:tag name="KSO_WM_SLIDE_RATIO" val="1.777778"/>
  <p:tag name="KSO_WM_SLIDE_SIZE" val="888*504"/>
  <p:tag name="KSO_WM_SLIDE_SUBTYPE" val="picTxt"/>
  <p:tag name="KSO_WM_SLIDE_TYPE" val="text"/>
  <p:tag name="KSO_WM_TAG_VERSION" val="1.0"/>
  <p:tag name="KSO_WM_TEMPLATE_CATEGORY" val="diagram"/>
  <p:tag name="KSO_WM_TEMPLATE_COLOR_TYPE" val="0"/>
  <p:tag name="KSO_WM_TEMPLATE_INDEX" val="20220059"/>
  <p:tag name="KSO_WM_TEMPLATE_MASTER_TYPE" val="0"/>
  <p:tag name="KSO_WM_TEMPLATE_SUBCATEGORY" val="25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9"/>
  <p:tag name="KSO_WM_UNIT_BLOCK" val="0"/>
  <p:tag name="KSO_WM_UNIT_COMPATIBLE" val="0"/>
  <p:tag name="KSO_WM_UNIT_DEC_AREA_ID" val="e98b3a31ebe84ee79486e9f4651df90b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05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简约上下导航版"/>
  <p:tag name="KSO_WM_UNIT_SM_LIMIT_TYPE" val="2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27"/>
  <p:tag name="WM_BEAUTIFY_ZORDER_FLAG_TAG" val="1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9"/>
  <p:tag name="KSO_WM_UNIT_BLOCK" val="0"/>
  <p:tag name="KSO_WM_UNIT_COMPATIBLE" val="0"/>
  <p:tag name="KSO_WM_UNIT_DEC_AREA_ID" val="676342c3ba794cb88f6857f432bf3175"/>
  <p:tag name="KSO_WM_UNIT_DECORATE_INFO" val="{&quot;ReferentInfo&quot;:{&quot;Id&quot;:&quot;e98b3a31ebe84ee79486e9f4651df90b&quot;,&quot;X&quot;:{&quot;Pos&quot;:0},&quot;Y&quot;:{&quot;Pos&quot;:1}},&quot;DecorateInfoX&quot;:{&quot;Pos&quot;:2,&quot;IsAbs&quot;:true},&quot;DecorateInfoY&quot;:{&quot;Pos&quot;:1,&quot;IsAbs&quot;:true},&quot;DecorateInfoW&quot;:{&quot;IsAbs&quot;:tru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059_1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SM_LIMIT_TYPE" val="4"/>
  <p:tag name="KSO_WM_UNIT_TYPE" val="i"/>
  <p:tag name="WM_BEAUTIFY_ZORDER_FLAG_TAG" val="2"/>
</p:tagLst>
</file>

<file path=ppt/tags/tag141.xml><?xml version="1.0" encoding="utf-8"?>
<p:tagLst xmlns:p="http://schemas.openxmlformats.org/presentationml/2006/main">
  <p:tag name="KSO_WM_ASSEMBLE_CHIP_INDEX" val="35fd9b56673148af8bc0933fa5977402"/>
  <p:tag name="KSO_WM_BEAUTIFY_FLAG" val="#wm#"/>
  <p:tag name="KSO_WM_CHIP_FILLAREA_FILL_RULE" val="{&quot;fill_align&quot;:&quot;rm&quot;,&quot;fill_mode&quot;:&quot;full&quot;,&quot;sacle_strategy&quot;:&quot;smart&quot;}"/>
  <p:tag name="KSO_WM_CHIP_GROUPID" val="5e7310da9a230a26b9e88a19"/>
  <p:tag name="KSO_WM_CHIP_XID" val="5e7310da9a230a26b9e88a1a"/>
  <p:tag name="KSO_WM_TAG_VERSION" val="1.0"/>
  <p:tag name="KSO_WM_TEMPLATE_ASSEMBLE_GROUPID" val="639af9840c9383becde695b2"/>
  <p:tag name="KSO_WM_TEMPLATE_ASSEMBLE_XID" val="639af9840c9383becde695b2"/>
  <p:tag name="KSO_WM_TEMPLATE_CATEGORY" val="diagram"/>
  <p:tag name="KSO_WM_TEMPLATE_INDEX" val="20212076"/>
  <p:tag name="KSO_WM_UNIT_COMPATIBLE" val="0"/>
  <p:tag name="KSO_WM_UNIT_DEC_AREA_ID" val="e0977ddcfab942c1a8f957812c87e955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12076_1*d*1"/>
  <p:tag name="KSO_WM_UNIT_INDEX" val="1"/>
  <p:tag name="KSO_WM_UNIT_LAYERLEVEL" val="1"/>
  <p:tag name="KSO_WM_UNIT_PLACING_PICTURE" val="35fd9b56673148af8bc0933fa5977402"/>
  <p:tag name="KSO_WM_UNIT_SM_LIMIT_TYPE" val="2"/>
  <p:tag name="KSO_WM_UNIT_SUPPORT_UNIT_TYPE" val="[&quot;d&quot;,&quot;α&quot;,&quot;β&quot;]"/>
  <p:tag name="KSO_WM_UNIT_TYPE" val="d"/>
  <p:tag name="KSO_WM_UNIT_VALUE" val="381*761"/>
  <p:tag name="WM_BEAUTIFY_ZORDER_FLAG_TAG" val="4"/>
</p:tagLst>
</file>

<file path=ppt/tags/tag142.xml><?xml version="1.0" encoding="utf-8"?>
<p:tagLst xmlns:p="http://schemas.openxmlformats.org/presentationml/2006/main">
  <p:tag name="KSO_WM_ASSEMBLE_CHIP_INDEX" val="409b27c58b4941cea1b3fa7cc03b0257"/>
  <p:tag name="KSO_WM_BEAUTIFY_FLAG" val="#wm#"/>
  <p:tag name="KSO_WM_CHIP_FILLAREA_FILL_RULE" val="{&quot;fill_align&quot;:&quot;lm&quot;,&quot;fill_mode&quot;:&quot;full&quot;,&quot;sacle_strategy&quot;:&quot;smart&quot;}"/>
  <p:tag name="KSO_WM_CHIP_GROUPID" val="5e6b05596848fb12bee65ac8"/>
  <p:tag name="KSO_WM_CHIP_XID" val="5e6b05596848fb12bee65aca"/>
  <p:tag name="KSO_WM_TAG_VERSION" val="1.0"/>
  <p:tag name="KSO_WM_TEMPLATE_ASSEMBLE_GROUPID" val="639af9840c9383becde695b2"/>
  <p:tag name="KSO_WM_TEMPLATE_ASSEMBLE_XID" val="639af9840c9383becde695b2"/>
  <p:tag name="KSO_WM_TEMPLATE_CATEGORY" val="diagram"/>
  <p:tag name="KSO_WM_TEMPLATE_INDEX" val="20212076"/>
  <p:tag name="KSO_WM_UNIT_BLOCK" val="0"/>
  <p:tag name="KSO_WM_UNIT_COMPATIBLE" val="0"/>
  <p:tag name="KSO_WM_UNIT_DEC_AREA_ID" val="a44939a9ecde49c2b7ceab239baddf97"/>
  <p:tag name="KSO_WM_UNIT_DECORATE_INFO" val="{&quot;ReferentInfo&quot;:{&quot;Id&quot;:&quot;slide&quot;,&quot;X&quot;:{&quot;Pos&quot;:2},&quot;Y&quot;:{&quot;Pos&quot;:0}},&quot;DecorateInfoX&quot;:{&quot;Pos&quot;:2,&quot;IsAbs&quot;:false},&quot;DecorateInfoY&quot;:{&quot;Pos&quot;:0,&quot;IsAbs&quot;:false},&quot;DecorateInfoW&quot;:{&quot;IsAbs&quot;:false},&quot;DecorateInfoH&quot;:{&quot;IsAbs&quot;:false},&quot;whChangeMode&quot;:0}"/>
  <p:tag name="KSO_WM_UNIT_DEFAULT_FONT" val="14;20;2"/>
  <p:tag name="KSO_WM_UNIT_DIAGRAM_ISNUMVISUAL" val="0"/>
  <p:tag name="KSO_WM_UNIT_DIAGRAM_ISREFERUNIT" val="0"/>
  <p:tag name="KSO_WM_UNIT_HIGHLIGHT" val="0"/>
  <p:tag name="KSO_WM_UNIT_ID" val="diagram20212076_1*f*1"/>
  <p:tag name="KSO_WM_UNIT_INDEX" val="1"/>
  <p:tag name="KSO_WM_UNIT_LAYERLEVEL" val="1"/>
  <p:tag name="KSO_WM_UNIT_NOCLEAR" val="0"/>
  <p:tag name="KSO_WM_UNIT_PRESET_TEXT" val="单击此处添加正文，文字是您思想的提炼，为了演示发布的良好效果，请言简意赅地阐述您的观点。您的内容已经简明扼要，字字珠玑，但信息却千丝万缕、错综复杂，需要用更多的文字来表述；但请您尽可能提炼思想的精髓，否则容易造成观者的阅读压力，适得其反。正如我们都希望改变世界，希望给别人带去光明，但更多时候我们只需要播下一颗种子，自然有微风吹拂，雨露滋养。恰如其分地表达观点，往往事半功倍。"/>
  <p:tag name="KSO_WM_UNIT_SHOW_EDIT_AREA_INDICATION" val="1"/>
  <p:tag name="KSO_WM_UNIT_SM_LIMIT_TYPE" val="2"/>
  <p:tag name="KSO_WM_UNIT_SUBTYPE" val="a"/>
  <p:tag name="KSO_WM_UNIT_SUPPORT_UNIT_TYPE" val="[&quot;d&quot;,&quot;l&quot;,&quot;m&quot;,&quot;n&quot;,&quot;o&quot;,&quot;p&quot;,&quot;q&quot;,&quot;r&quot;,&quot;δ&quot;,&quot;ε&quot;,&quot;ζ&quot;,&quot;η&quot;,&quot;β&quot;,&quot;α&quot;,&quot;θ&quot;]"/>
  <p:tag name="KSO_WM_UNIT_TEXT_FILL_FORE_SCHEMECOLOR_INDEX" val="13"/>
  <p:tag name="KSO_WM_UNIT_TEXT_FILL_FORE_SCHEMECOLOR_INDEX_BRIGHTNESS" val="0.25"/>
  <p:tag name="KSO_WM_UNIT_TEXT_FILL_TYPE" val="1"/>
  <p:tag name="KSO_WM_UNIT_TEXT_SUBTYPE" val="a"/>
  <p:tag name="KSO_WM_UNIT_TYPE" val="f"/>
  <p:tag name="KSO_WM_UNIT_VALUE" val="240"/>
  <p:tag name="WM_BEAUTIFY_ZORDER_FLAG_TAG" val="5"/>
</p:tagLst>
</file>

<file path=ppt/tags/tag143.xml><?xml version="1.0" encoding="utf-8"?>
<p:tagLst xmlns:p="http://schemas.openxmlformats.org/presentationml/2006/main">
  <p:tag name="KSO_WM_BEAUTIFY_FLAG" val="#wm#"/>
  <p:tag name="KSO_WM_SLIDE_BACKGROUND" val="[&quot;general&quot;]"/>
  <p:tag name="KSO_WM_SLIDE_BACKGROUND_TYPE" val="general"/>
  <p:tag name="KSO_WM_SLIDE_BK_DARK_LIGHT" val="2"/>
  <p:tag name="KSO_WM_SLIDE_ID" val="diagram20220059_1"/>
  <p:tag name="KSO_WM_SLIDE_INDEX" val="1"/>
  <p:tag name="KSO_WM_SLIDE_ITEM_CNT" val="0"/>
  <p:tag name="KSO_WM_SLIDE_LAYOUT" val="a_d"/>
  <p:tag name="KSO_WM_SLIDE_LAYOUT_CNT" val="1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3-08-23T18:14:07&quot;,&quot;maxSize&quot;:{&quot;size1&quot;:22.2},&quot;minSize&quot;:{&quot;size1&quot;:13.5},&quot;normalSize&quot;:{&quot;size1&quot;:13.5},&quot;subLayout&quot;:[{&quot;id&quot;:&quot;2023-08-23T18:14:07&quot;,&quot;margin&quot;:{&quot;bottom&quot;:0.025999998673796654,&quot;left&quot;:2.117000102996826,&quot;right&quot;:1.2699999809265137,&quot;top&quot;:0.4230000376701355},&quot;type&quot;:0},{&quot;id&quot;:&quot;2023-08-23T18:14:07&quot;,&quot;margin&quot;:{&quot;bottom&quot;:0.847000002861023,&quot;left&quot;:1.2790000438690186,&quot;right&quot;:1.2609999179840088,&quot;top&quot;:0.3970000147819519},&quot;type&quot;:0}],&quot;type&quot;:0}"/>
  <p:tag name="KSO_WM_SLIDE_LAYOUTTYPE" val="topbottom"/>
  <p:tag name="KSO_WM_SLIDE_POSITION" val="36*12"/>
  <p:tag name="KSO_WM_SLIDE_RATIO" val="1.777778"/>
  <p:tag name="KSO_WM_SLIDE_SIZE" val="888*504"/>
  <p:tag name="KSO_WM_SLIDE_SUBTYPE" val="picTxt"/>
  <p:tag name="KSO_WM_SLIDE_TYPE" val="text"/>
  <p:tag name="KSO_WM_TAG_VERSION" val="1.0"/>
  <p:tag name="KSO_WM_TEMPLATE_CATEGORY" val="diagram"/>
  <p:tag name="KSO_WM_TEMPLATE_COLOR_TYPE" val="0"/>
  <p:tag name="KSO_WM_TEMPLATE_INDEX" val="20220059"/>
  <p:tag name="KSO_WM_TEMPLATE_MASTER_TYPE" val="0"/>
  <p:tag name="KSO_WM_TEMPLATE_SUBCATEGORY" val="25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160436"/>
  <p:tag name="KSO_WM_UNIT_COMPATIBLE" val="1"/>
  <p:tag name="KSO_WM_UNIT_DIAGRAM_ISNUMVISUAL" val="0"/>
  <p:tag name="KSO_WM_UNIT_DIAGRAM_ISREFERUNIT" val="0"/>
  <p:tag name="KSO_WM_UNIT_HIGHLIGHT" val="0"/>
  <p:tag name="KSO_WM_UNIT_ID" val="custom160436_12*e*2"/>
  <p:tag name="KSO_WM_UNIT_INDEX" val="2"/>
  <p:tag name="KSO_WM_UNIT_LAYERLEVEL" val="1"/>
  <p:tag name="KSO_WM_UNIT_NOCLEAR" val="0"/>
  <p:tag name="KSO_WM_UNIT_PRESET_TEXT" val="01"/>
  <p:tag name="KSO_WM_UNIT_TEXT_FILL_FORE_SCHEMECOLOR_INDEX" val="5"/>
  <p:tag name="KSO_WM_UNIT_TEXT_FILL_FORE_SCHEMECOLOR_INDEX_BRIGHTNESS" val="0"/>
  <p:tag name="KSO_WM_UNIT_TEXT_FILL_TYPE" val="1"/>
  <p:tag name="KSO_WM_UNIT_TYPE" val="e"/>
  <p:tag name="KSO_WM_UNIT_VALUE" val="3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160436"/>
  <p:tag name="KSO_WM_UNIT_COMPATIBLE" val="0"/>
  <p:tag name="KSO_WM_UNIT_DIAGRAM_ISNUMVISUAL" val="0"/>
  <p:tag name="KSO_WM_UNIT_DIAGRAM_ISREFERUNIT" val="0"/>
  <p:tag name="KSO_WM_UNIT_HIGHLIGHT" val="0"/>
  <p:tag name="KSO_WM_UNIT_ID" val="custom160436_1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_INDEX" val="3"/>
  <p:tag name="KSO_WM_UNIT_PRESET_TEXT_LEN" val="11"/>
  <p:tag name="KSO_WM_UNIT_TEXT_FILL_FORE_SCHEMECOLOR_INDEX" val="5"/>
  <p:tag name="KSO_WM_UNIT_TEXT_FILL_FORE_SCHEMECOLOR_INDEX_BRIGHTNESS" val="0"/>
  <p:tag name="KSO_WM_UNIT_TEXT_FILL_TYPE" val="1"/>
  <p:tag name="KSO_WM_UNIT_TYPE" val="a"/>
  <p:tag name="KSO_WM_UNIT_VALUE" val="11"/>
</p:tagLst>
</file>

<file path=ppt/tags/tag146.xml><?xml version="1.0" encoding="utf-8"?>
<p:tagLst xmlns:p="http://schemas.openxmlformats.org/presentationml/2006/main">
  <p:tag name="KSO_WM_BEAUTIFY_FLAG" val="#wm#"/>
  <p:tag name="KSO_WM_SLIDE_ID" val="custom160436_12"/>
  <p:tag name="KSO_WM_SLIDE_INDEX" val="12"/>
  <p:tag name="KSO_WM_SLIDE_ITEM_CNT" val="0"/>
  <p:tag name="KSO_WM_SLIDE_LAYOUT" val="a_b_e"/>
  <p:tag name="KSO_WM_SLIDE_LAYOUT_CNT" val="1_1_1"/>
  <p:tag name="KSO_WM_SLIDE_TYPE" val="sectionTitle"/>
  <p:tag name="KSO_WM_TAG_VERSION" val="1.0"/>
  <p:tag name="KSO_WM_TEMPLATE_CATEGORY" val="custom"/>
  <p:tag name="KSO_WM_TEMPLATE_COLOR_TYPE" val="0"/>
  <p:tag name="KSO_WM_TEMPLATE_INDEX" val="160436"/>
  <p:tag name="KSO_WM_TEMPLATE_MASTER_TYPE" val="1"/>
  <p:tag name="KSO_WM_TEMPLATE_SUBCATEGORY" val="0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9"/>
  <p:tag name="KSO_WM_UNIT_BLOCK" val="0"/>
  <p:tag name="KSO_WM_UNIT_COMPATIBLE" val="0"/>
  <p:tag name="KSO_WM_UNIT_DEC_AREA_ID" val="e98b3a31ebe84ee79486e9f4651df90b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05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简约上下导航版"/>
  <p:tag name="KSO_WM_UNIT_SM_LIMIT_TYPE" val="2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27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9"/>
  <p:tag name="KSO_WM_UNIT_BLOCK" val="0"/>
  <p:tag name="KSO_WM_UNIT_COMPATIBLE" val="0"/>
  <p:tag name="KSO_WM_UNIT_DEC_AREA_ID" val="676342c3ba794cb88f6857f432bf3175"/>
  <p:tag name="KSO_WM_UNIT_DECORATE_INFO" val="{&quot;ReferentInfo&quot;:{&quot;Id&quot;:&quot;e98b3a31ebe84ee79486e9f4651df90b&quot;,&quot;X&quot;:{&quot;Pos&quot;:0},&quot;Y&quot;:{&quot;Pos&quot;:1}},&quot;DecorateInfoX&quot;:{&quot;Pos&quot;:2,&quot;IsAbs&quot;:true},&quot;DecorateInfoY&quot;:{&quot;Pos&quot;:1,&quot;IsAbs&quot;:true},&quot;DecorateInfoW&quot;:{&quot;IsAbs&quot;:tru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059_1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SM_LIMIT_TYPE" val="4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13976"/>
  <p:tag name="KSO_WM_UNIT_COMPATIBLE" val="0"/>
  <p:tag name="KSO_WM_UNIT_DIAGRAM_ISNUMVISUAL" val="0"/>
  <p:tag name="KSO_WM_UNIT_DIAGRAM_ISREFERUNIT" val="0"/>
  <p:tag name="KSO_WM_UNIT_HIGHLIGHT" val="0"/>
  <p:tag name="KSO_WM_UNIT_ID" val="diagram20213976_2*m_h_f*1_1_1"/>
  <p:tag name="KSO_WM_UNIT_INDEX" val="1_1_1"/>
  <p:tag name="KSO_WM_UNIT_LAYERLEVEL" val="1_1_1"/>
  <p:tag name="KSO_WM_UNIT_NOCLEAR" val="0"/>
  <p:tag name="KSO_WM_UNIT_PRESET_TEXT" val="点击此处添加正文，文字是您思想的提炼，为了演示发布的良好效果，请言简意赅的阐述您的观点。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m_h_f"/>
  <p:tag name="KSO_WM_UNIT_VALUE" val="48"/>
</p:tagLst>
</file>

<file path=ppt/tags/tag150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13976"/>
  <p:tag name="KSO_WM_UNIT_COMPATIBLE" val="0"/>
  <p:tag name="KSO_WM_UNIT_DIAGRAM_ISNUMVISUAL" val="0"/>
  <p:tag name="KSO_WM_UNIT_DIAGRAM_ISREFERUNIT" val="0"/>
  <p:tag name="KSO_WM_UNIT_HIGHLIGHT" val="0"/>
  <p:tag name="KSO_WM_UNIT_ID" val="diagram20213976_2*m_h_f*1_2_1"/>
  <p:tag name="KSO_WM_UNIT_INDEX" val="1_2_1"/>
  <p:tag name="KSO_WM_UNIT_LAYERLEVEL" val="1_1_1"/>
  <p:tag name="KSO_WM_UNIT_NOCLEAR" val="0"/>
  <p:tag name="KSO_WM_UNIT_PRESET_TEXT" val="点击此处添加正文，文字是您思想的提炼，为了演示发布的良好效果，请言简意赅的阐述您的观点。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m_h_f"/>
  <p:tag name="KSO_WM_UNIT_VALUE" val="48"/>
</p:tagLst>
</file>

<file path=ppt/tags/tag151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13976"/>
  <p:tag name="KSO_WM_UNIT_COMPATIBLE" val="0"/>
  <p:tag name="KSO_WM_UNIT_DIAGRAM_ISNUMVISUAL" val="0"/>
  <p:tag name="KSO_WM_UNIT_DIAGRAM_ISREFERUNIT" val="0"/>
  <p:tag name="KSO_WM_UNIT_HIGHLIGHT" val="0"/>
  <p:tag name="KSO_WM_UNIT_ID" val="diagram20213976_2*m_h_f*1_3_1"/>
  <p:tag name="KSO_WM_UNIT_INDEX" val="1_3_1"/>
  <p:tag name="KSO_WM_UNIT_LAYERLEVEL" val="1_1_1"/>
  <p:tag name="KSO_WM_UNIT_NOCLEAR" val="0"/>
  <p:tag name="KSO_WM_UNIT_PRESET_TEXT" val="点击此处添加正文，文字是您思想的提炼，为了演示发布的良好效果，请言简意赅的阐述您的观点。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m_h_f"/>
  <p:tag name="KSO_WM_UNIT_VALUE" val="48"/>
</p:tagLst>
</file>

<file path=ppt/tags/tag152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13976"/>
  <p:tag name="KSO_WM_UNIT_COMPATIBLE" val="0"/>
  <p:tag name="KSO_WM_UNIT_DIAGRAM_ISNUMVISUAL" val="0"/>
  <p:tag name="KSO_WM_UNIT_DIAGRAM_ISREFERUNIT" val="0"/>
  <p:tag name="KSO_WM_UNIT_HIGHLIGHT" val="0"/>
  <p:tag name="KSO_WM_UNIT_ID" val="diagram20213976_2*m_h_i*1_1_1"/>
  <p:tag name="KSO_WM_UNIT_INDEX" val="1_1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m_h_i"/>
</p:tagLst>
</file>

<file path=ppt/tags/tag153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13976"/>
  <p:tag name="KSO_WM_UNIT_COMPATIBLE" val="0"/>
  <p:tag name="KSO_WM_UNIT_DIAGRAM_ISNUMVISUAL" val="0"/>
  <p:tag name="KSO_WM_UNIT_DIAGRAM_ISREFERUNIT" val="0"/>
  <p:tag name="KSO_WM_UNIT_HIGHLIGHT" val="0"/>
  <p:tag name="KSO_WM_UNIT_ID" val="diagram20213976_2*m_h_i*1_1_3"/>
  <p:tag name="KSO_WM_UNIT_INDEX" val="1_1_3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m_h_i"/>
</p:tagLst>
</file>

<file path=ppt/tags/tag154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13976"/>
  <p:tag name="KSO_WM_UNIT_COMPATIBLE" val="0"/>
  <p:tag name="KSO_WM_UNIT_DIAGRAM_ISNUMVISUAL" val="0"/>
  <p:tag name="KSO_WM_UNIT_DIAGRAM_ISREFERUNIT" val="0"/>
  <p:tag name="KSO_WM_UNIT_HIGHLIGHT" val="0"/>
  <p:tag name="KSO_WM_UNIT_ID" val="diagram20213976_2*m_h_i*1_3_1"/>
  <p:tag name="KSO_WM_UNIT_INDEX" val="1_3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m_h_i"/>
</p:tagLst>
</file>

<file path=ppt/tags/tag155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13976"/>
  <p:tag name="KSO_WM_UNIT_COMPATIBLE" val="0"/>
  <p:tag name="KSO_WM_UNIT_DIAGRAM_ISNUMVISUAL" val="0"/>
  <p:tag name="KSO_WM_UNIT_DIAGRAM_ISREFERUNIT" val="0"/>
  <p:tag name="KSO_WM_UNIT_HIGHLIGHT" val="0"/>
  <p:tag name="KSO_WM_UNIT_ID" val="diagram20213976_2*m_h_i*1_2_1"/>
  <p:tag name="KSO_WM_UNIT_INDEX" val="1_2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m_h_i"/>
</p:tagLst>
</file>

<file path=ppt/tags/tag156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13976"/>
  <p:tag name="KSO_WM_UNIT_COMPATIBLE" val="0"/>
  <p:tag name="KSO_WM_UNIT_DIAGRAM_ISNUMVISUAL" val="0"/>
  <p:tag name="KSO_WM_UNIT_DIAGRAM_ISREFERUNIT" val="0"/>
  <p:tag name="KSO_WM_UNIT_HIGHLIGHT" val="0"/>
  <p:tag name="KSO_WM_UNIT_ID" val="diagram20213976_2*m_h_i*1_2_3"/>
  <p:tag name="KSO_WM_UNIT_INDEX" val="1_2_3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m_h_i"/>
</p:tagLst>
</file>

<file path=ppt/tags/tag157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13976"/>
  <p:tag name="KSO_WM_UNIT_COMPATIBLE" val="0"/>
  <p:tag name="KSO_WM_UNIT_DIAGRAM_ISNUMVISUAL" val="0"/>
  <p:tag name="KSO_WM_UNIT_DIAGRAM_ISREFERUNIT" val="0"/>
  <p:tag name="KSO_WM_UNIT_HIGHLIGHT" val="0"/>
  <p:tag name="KSO_WM_UNIT_ID" val="diagram20213976_2*m_h_i*1_3_3"/>
  <p:tag name="KSO_WM_UNIT_INDEX" val="1_3_3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m_h_i"/>
</p:tagLst>
</file>

<file path=ppt/tags/tag158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13976"/>
  <p:tag name="KSO_WM_UNIT_COMPATIBLE" val="0"/>
  <p:tag name="KSO_WM_UNIT_DIAGRAM_ISNUMVISUAL" val="0"/>
  <p:tag name="KSO_WM_UNIT_DIAGRAM_ISREFERUNIT" val="0"/>
  <p:tag name="KSO_WM_UNIT_HIGHLIGHT" val="0"/>
  <p:tag name="KSO_WM_UNIT_ID" val="diagram20213976_2*m_h_i*1_3_4"/>
  <p:tag name="KSO_WM_UNIT_INDEX" val="1_3_4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m_h_i"/>
</p:tagLst>
</file>

<file path=ppt/tags/tag159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13976"/>
  <p:tag name="KSO_WM_UNIT_COMPATIBLE" val="0"/>
  <p:tag name="KSO_WM_UNIT_DIAGRAM_ISNUMVISUAL" val="0"/>
  <p:tag name="KSO_WM_UNIT_DIAGRAM_ISREFERUNIT" val="0"/>
  <p:tag name="KSO_WM_UNIT_HIGHLIGHT" val="0"/>
  <p:tag name="KSO_WM_UNIT_ID" val="diagram20213976_2*m_h_i*1_1_4"/>
  <p:tag name="KSO_WM_UNIT_INDEX" val="1_1_4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m_h_i"/>
</p:tagLst>
</file>

<file path=ppt/tags/tag160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13976"/>
  <p:tag name="KSO_WM_UNIT_COMPATIBLE" val="0"/>
  <p:tag name="KSO_WM_UNIT_DIAGRAM_ISNUMVISUAL" val="0"/>
  <p:tag name="KSO_WM_UNIT_DIAGRAM_ISREFERUNIT" val="0"/>
  <p:tag name="KSO_WM_UNIT_HIGHLIGHT" val="0"/>
  <p:tag name="KSO_WM_UNIT_ID" val="diagram20213976_2*m_h_i*1_1_5"/>
  <p:tag name="KSO_WM_UNIT_INDEX" val="1_1_5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m_h_i"/>
</p:tagLst>
</file>

<file path=ppt/tags/tag161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13976"/>
  <p:tag name="KSO_WM_UNIT_COMPATIBLE" val="0"/>
  <p:tag name="KSO_WM_UNIT_DIAGRAM_ISNUMVISUAL" val="0"/>
  <p:tag name="KSO_WM_UNIT_DIAGRAM_ISREFERUNIT" val="0"/>
  <p:tag name="KSO_WM_UNIT_HIGHLIGHT" val="0"/>
  <p:tag name="KSO_WM_UNIT_ID" val="diagram20213976_2*m_i*1_2"/>
  <p:tag name="KSO_WM_UNIT_INDEX" val="1_2"/>
  <p:tag name="KSO_WM_UNIT_LAYERLEVEL" val="1_1"/>
  <p:tag name="KSO_WM_UNIT_LINE_FILL_TYPE" val="2"/>
  <p:tag name="KSO_WM_UNIT_LINE_FORE_SCHEMECOLOR_INDEX" val="14"/>
  <p:tag name="KSO_WM_UNIT_LINE_FORE_SCHEMECOLOR_INDEX_BRIGHTNESS" val="-0.15"/>
  <p:tag name="KSO_WM_UNIT_TYPE" val="m_i"/>
</p:tagLst>
</file>

<file path=ppt/tags/tag162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13976"/>
  <p:tag name="KSO_WM_UNIT_COMPATIBLE" val="0"/>
  <p:tag name="KSO_WM_UNIT_DIAGRAM_ISNUMVISUAL" val="0"/>
  <p:tag name="KSO_WM_UNIT_DIAGRAM_ISREFERUNIT" val="0"/>
  <p:tag name="KSO_WM_UNIT_HIGHLIGHT" val="0"/>
  <p:tag name="KSO_WM_UNIT_ID" val="diagram20213976_2*m_i*1_1"/>
  <p:tag name="KSO_WM_UNIT_INDEX" val="1_1"/>
  <p:tag name="KSO_WM_UNIT_LAYERLEVEL" val="1_1"/>
  <p:tag name="KSO_WM_UNIT_LINE_FILL_TYPE" val="2"/>
  <p:tag name="KSO_WM_UNIT_LINE_FORE_SCHEMECOLOR_INDEX" val="14"/>
  <p:tag name="KSO_WM_UNIT_LINE_FORE_SCHEMECOLOR_INDEX_BRIGHTNESS" val="-0.15"/>
  <p:tag name="KSO_WM_UNIT_TYPE" val="m_i"/>
</p:tagLst>
</file>

<file path=ppt/tags/tag163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13976"/>
  <p:tag name="KSO_WM_UNIT_COMPATIBLE" val="0"/>
  <p:tag name="KSO_WM_UNIT_DIAGRAM_ISNUMVISUAL" val="0"/>
  <p:tag name="KSO_WM_UNIT_DIAGRAM_ISREFERUNIT" val="0"/>
  <p:tag name="KSO_WM_UNIT_HIGHLIGHT" val="0"/>
  <p:tag name="KSO_WM_UNIT_ID" val="diagram20213976_2*m_h_i*1_3_5"/>
  <p:tag name="KSO_WM_UNIT_INDEX" val="1_3_5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m_h_i"/>
</p:tagLst>
</file>

<file path=ppt/tags/tag164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13976"/>
  <p:tag name="KSO_WM_UNIT_COMPATIBLE" val="0"/>
  <p:tag name="KSO_WM_UNIT_DIAGRAM_ISNUMVISUAL" val="0"/>
  <p:tag name="KSO_WM_UNIT_DIAGRAM_ISREFERUNIT" val="0"/>
  <p:tag name="KSO_WM_UNIT_HIGHLIGHT" val="0"/>
  <p:tag name="KSO_WM_UNIT_ID" val="diagram20213976_2*m_h_i*1_2_4"/>
  <p:tag name="KSO_WM_UNIT_INDEX" val="1_2_4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m_h_i"/>
</p:tagLst>
</file>

<file path=ppt/tags/tag165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13976"/>
  <p:tag name="KSO_WM_UNIT_COMPATIBLE" val="0"/>
  <p:tag name="KSO_WM_UNIT_DIAGRAM_ISNUMVISUAL" val="0"/>
  <p:tag name="KSO_WM_UNIT_DIAGRAM_ISREFERUNIT" val="0"/>
  <p:tag name="KSO_WM_UNIT_HIGHLIGHT" val="0"/>
  <p:tag name="KSO_WM_UNIT_ID" val="diagram20213976_2*m_h_i*1_2_5"/>
  <p:tag name="KSO_WM_UNIT_INDEX" val="1_2_5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m_h_i"/>
</p:tagLst>
</file>

<file path=ppt/tags/tag166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13976"/>
  <p:tag name="KSO_WM_UNIT_COMPATIBLE" val="0"/>
  <p:tag name="KSO_WM_UNIT_DIAGRAM_ISNUMVISUAL" val="0"/>
  <p:tag name="KSO_WM_UNIT_DIAGRAM_ISREFERUNIT" val="0"/>
  <p:tag name="KSO_WM_UNIT_HIGHLIGHT" val="0"/>
  <p:tag name="KSO_WM_UNIT_ID" val="diagram20213976_2*m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项目内容"/>
  <p:tag name="KSO_WM_UNIT_TEXT_FILL_FORE_SCHEMECOLOR_INDEX" val="13"/>
  <p:tag name="KSO_WM_UNIT_TEXT_FILL_FORE_SCHEMECOLOR_INDEX_BRIGHTNESS" val="0.25"/>
  <p:tag name="KSO_WM_UNIT_TEXT_FILL_TYPE" val="1"/>
  <p:tag name="KSO_WM_UNIT_TYPE" val="m_h_a"/>
  <p:tag name="KSO_WM_UNIT_VALUE" val="15"/>
</p:tagLst>
</file>

<file path=ppt/tags/tag167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13976"/>
  <p:tag name="KSO_WM_UNIT_COMPATIBLE" val="0"/>
  <p:tag name="KSO_WM_UNIT_DIAGRAM_ISNUMVISUAL" val="0"/>
  <p:tag name="KSO_WM_UNIT_DIAGRAM_ISREFERUNIT" val="0"/>
  <p:tag name="KSO_WM_UNIT_HIGHLIGHT" val="0"/>
  <p:tag name="KSO_WM_UNIT_ID" val="diagram20213976_2*m_h_i*1_1_2"/>
  <p:tag name="KSO_WM_UNIT_INDEX" val="1_1_2"/>
  <p:tag name="KSO_WM_UNIT_ISCONTENTSTITLE" val="0"/>
  <p:tag name="KSO_WM_UNIT_ISNUMDGMTITLE" val="0"/>
  <p:tag name="KSO_WM_UNIT_LAYERLEVEL" val="1_1_1"/>
  <p:tag name="KSO_WM_UNIT_NOCLEAR" val="0"/>
  <p:tag name="KSO_WM_UNIT_SUBTYPE" val="d"/>
  <p:tag name="KSO_WM_UNIT_TEXT_FILL_FORE_SCHEMECOLOR_INDEX" val="13"/>
  <p:tag name="KSO_WM_UNIT_TEXT_FILL_FORE_SCHEMECOLOR_INDEX_BRIGHTNESS" val="0.25"/>
  <p:tag name="KSO_WM_UNIT_TEXT_FILL_TYPE" val="1"/>
  <p:tag name="KSO_WM_UNIT_TYPE" val="m_h_i"/>
</p:tagLst>
</file>

<file path=ppt/tags/tag168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13976"/>
  <p:tag name="KSO_WM_UNIT_COMPATIBLE" val="0"/>
  <p:tag name="KSO_WM_UNIT_DIAGRAM_ISNUMVISUAL" val="0"/>
  <p:tag name="KSO_WM_UNIT_DIAGRAM_ISREFERUNIT" val="0"/>
  <p:tag name="KSO_WM_UNIT_HIGHLIGHT" val="0"/>
  <p:tag name="KSO_WM_UNIT_ID" val="diagram20213976_2*m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项目内容"/>
  <p:tag name="KSO_WM_UNIT_TEXT_FILL_FORE_SCHEMECOLOR_INDEX" val="13"/>
  <p:tag name="KSO_WM_UNIT_TEXT_FILL_FORE_SCHEMECOLOR_INDEX_BRIGHTNESS" val="0.25"/>
  <p:tag name="KSO_WM_UNIT_TEXT_FILL_TYPE" val="1"/>
  <p:tag name="KSO_WM_UNIT_TYPE" val="m_h_a"/>
  <p:tag name="KSO_WM_UNIT_VALUE" val="15"/>
</p:tagLst>
</file>

<file path=ppt/tags/tag169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13976"/>
  <p:tag name="KSO_WM_UNIT_COMPATIBLE" val="0"/>
  <p:tag name="KSO_WM_UNIT_DIAGRAM_ISNUMVISUAL" val="0"/>
  <p:tag name="KSO_WM_UNIT_DIAGRAM_ISREFERUNIT" val="0"/>
  <p:tag name="KSO_WM_UNIT_HIGHLIGHT" val="0"/>
  <p:tag name="KSO_WM_UNIT_ID" val="diagram20213976_2*m_h_i*1_2_2"/>
  <p:tag name="KSO_WM_UNIT_INDEX" val="1_2_2"/>
  <p:tag name="KSO_WM_UNIT_ISCONTENTSTITLE" val="0"/>
  <p:tag name="KSO_WM_UNIT_ISNUMDGMTITLE" val="0"/>
  <p:tag name="KSO_WM_UNIT_LAYERLEVEL" val="1_1_1"/>
  <p:tag name="KSO_WM_UNIT_NOCLEAR" val="0"/>
  <p:tag name="KSO_WM_UNIT_SUBTYPE" val="d"/>
  <p:tag name="KSO_WM_UNIT_TEXT_FILL_FORE_SCHEMECOLOR_INDEX" val="13"/>
  <p:tag name="KSO_WM_UNIT_TEXT_FILL_FORE_SCHEMECOLOR_INDEX_BRIGHTNESS" val="0.25"/>
  <p:tag name="KSO_WM_UNIT_TEXT_FILL_TYPE" val="1"/>
  <p:tag name="KSO_WM_UNIT_TYPE" val="m_h_i"/>
</p:tagLst>
</file>

<file path=ppt/tags/tag170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13976"/>
  <p:tag name="KSO_WM_UNIT_COMPATIBLE" val="0"/>
  <p:tag name="KSO_WM_UNIT_DIAGRAM_ISNUMVISUAL" val="0"/>
  <p:tag name="KSO_WM_UNIT_DIAGRAM_ISREFERUNIT" val="0"/>
  <p:tag name="KSO_WM_UNIT_HIGHLIGHT" val="0"/>
  <p:tag name="KSO_WM_UNIT_ID" val="diagram20213976_2*m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项目内容"/>
  <p:tag name="KSO_WM_UNIT_TEXT_FILL_FORE_SCHEMECOLOR_INDEX" val="13"/>
  <p:tag name="KSO_WM_UNIT_TEXT_FILL_FORE_SCHEMECOLOR_INDEX_BRIGHTNESS" val="0.25"/>
  <p:tag name="KSO_WM_UNIT_TEXT_FILL_TYPE" val="1"/>
  <p:tag name="KSO_WM_UNIT_TYPE" val="m_h_a"/>
  <p:tag name="KSO_WM_UNIT_VALUE" val="15"/>
</p:tagLst>
</file>

<file path=ppt/tags/tag171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13976"/>
  <p:tag name="KSO_WM_UNIT_COMPATIBLE" val="0"/>
  <p:tag name="KSO_WM_UNIT_DIAGRAM_ISNUMVISUAL" val="0"/>
  <p:tag name="KSO_WM_UNIT_DIAGRAM_ISREFERUNIT" val="0"/>
  <p:tag name="KSO_WM_UNIT_HIGHLIGHT" val="0"/>
  <p:tag name="KSO_WM_UNIT_ID" val="diagram20213976_2*m_h_i*1_3_2"/>
  <p:tag name="KSO_WM_UNIT_INDEX" val="1_3_2"/>
  <p:tag name="KSO_WM_UNIT_ISCONTENTSTITLE" val="0"/>
  <p:tag name="KSO_WM_UNIT_ISNUMDGMTITLE" val="0"/>
  <p:tag name="KSO_WM_UNIT_LAYERLEVEL" val="1_1_1"/>
  <p:tag name="KSO_WM_UNIT_NOCLEAR" val="0"/>
  <p:tag name="KSO_WM_UNIT_SUBTYPE" val="d"/>
  <p:tag name="KSO_WM_UNIT_TEXT_FILL_FORE_SCHEMECOLOR_INDEX" val="13"/>
  <p:tag name="KSO_WM_UNIT_TEXT_FILL_FORE_SCHEMECOLOR_INDEX_BRIGHTNESS" val="0.25"/>
  <p:tag name="KSO_WM_UNIT_TEXT_FILL_TYPE" val="1"/>
  <p:tag name="KSO_WM_UNIT_TYPE" val="m_h_i"/>
</p:tagLst>
</file>

<file path=ppt/tags/tag172.xml><?xml version="1.0" encoding="utf-8"?>
<p:tagLst xmlns:p="http://schemas.openxmlformats.org/presentationml/2006/main">
  <p:tag name="KSO_WM_BEAUTIFY_FLAG" val="#wm#"/>
  <p:tag name="KSO_WM_SLIDE_BACKGROUND" val="[&quot;general&quot;]"/>
  <p:tag name="KSO_WM_SLIDE_BACKGROUND_TYPE" val="general"/>
  <p:tag name="KSO_WM_SLIDE_BK_DARK_LIGHT" val="2"/>
  <p:tag name="KSO_WM_SLIDE_ID" val="diagram20220059_1"/>
  <p:tag name="KSO_WM_SLIDE_INDEX" val="1"/>
  <p:tag name="KSO_WM_SLIDE_ITEM_CNT" val="0"/>
  <p:tag name="KSO_WM_SLIDE_LAYOUT" val="a_d"/>
  <p:tag name="KSO_WM_SLIDE_LAYOUT_CNT" val="1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3-08-23T18:14:23&quot;,&quot;maxSize&quot;:{&quot;size1&quot;:22.2},&quot;minSize&quot;:{&quot;size1&quot;:13.5},&quot;normalSize&quot;:{&quot;size1&quot;:13.5},&quot;subLayout&quot;:[{&quot;id&quot;:&quot;2023-08-23T18:14:23&quot;,&quot;margin&quot;:{&quot;bottom&quot;:0.025999998673796654,&quot;left&quot;:2.117000102996826,&quot;right&quot;:1.2699999809265137,&quot;top&quot;:0.4230000376701355},&quot;type&quot;:0},{&quot;id&quot;:&quot;2023-08-23T18:14:23&quot;,&quot;margin&quot;:{&quot;bottom&quot;:0.847000002861023,&quot;left&quot;:1.2790000438690186,&quot;right&quot;:1.2609999179840088,&quot;top&quot;:0.3970000147819519},&quot;type&quot;:0}],&quot;type&quot;:0}"/>
  <p:tag name="KSO_WM_SLIDE_LAYOUTTYPE" val="topbottom"/>
  <p:tag name="KSO_WM_SLIDE_POSITION" val="36*12"/>
  <p:tag name="KSO_WM_SLIDE_RATIO" val="1.777778"/>
  <p:tag name="KSO_WM_SLIDE_SIZE" val="888*504"/>
  <p:tag name="KSO_WM_SLIDE_SUBTYPE" val="picTxt"/>
  <p:tag name="KSO_WM_SLIDE_TYPE" val="text"/>
  <p:tag name="KSO_WM_TAG_VERSION" val="1.0"/>
  <p:tag name="KSO_WM_TEMPLATE_CATEGORY" val="diagram"/>
  <p:tag name="KSO_WM_TEMPLATE_COLOR_TYPE" val="0"/>
  <p:tag name="KSO_WM_TEMPLATE_INDEX" val="20220059"/>
  <p:tag name="KSO_WM_TEMPLATE_MASTER_TYPE" val="0"/>
  <p:tag name="KSO_WM_TEMPLATE_SUBCATEGORY" val="25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9"/>
  <p:tag name="KSO_WM_UNIT_BLOCK" val="0"/>
  <p:tag name="KSO_WM_UNIT_COMPATIBLE" val="0"/>
  <p:tag name="KSO_WM_UNIT_DEC_AREA_ID" val="e98b3a31ebe84ee79486e9f4651df90b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05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简约上下导航版"/>
  <p:tag name="KSO_WM_UNIT_SM_LIMIT_TYPE" val="2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27"/>
  <p:tag name="WM_BEAUTIFY_ZORDER_FLAG_TAG" val="1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9"/>
  <p:tag name="KSO_WM_UNIT_BLOCK" val="0"/>
  <p:tag name="KSO_WM_UNIT_COMPATIBLE" val="0"/>
  <p:tag name="KSO_WM_UNIT_DEC_AREA_ID" val="676342c3ba794cb88f6857f432bf3175"/>
  <p:tag name="KSO_WM_UNIT_DECORATE_INFO" val="{&quot;ReferentInfo&quot;:{&quot;Id&quot;:&quot;e98b3a31ebe84ee79486e9f4651df90b&quot;,&quot;X&quot;:{&quot;Pos&quot;:0},&quot;Y&quot;:{&quot;Pos&quot;:1}},&quot;DecorateInfoX&quot;:{&quot;Pos&quot;:2,&quot;IsAbs&quot;:true},&quot;DecorateInfoY&quot;:{&quot;Pos&quot;:1,&quot;IsAbs&quot;:true},&quot;DecorateInfoW&quot;:{&quot;IsAbs&quot;:tru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059_1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SM_LIMIT_TYPE" val="4"/>
  <p:tag name="KSO_WM_UNIT_TYPE" val="i"/>
  <p:tag name="WM_BEAUTIFY_ZORDER_FLAG_TAG" val="2"/>
</p:tagLst>
</file>

<file path=ppt/tags/tag175.xml><?xml version="1.0" encoding="utf-8"?>
<p:tagLst xmlns:p="http://schemas.openxmlformats.org/presentationml/2006/main">
  <p:tag name="KSO_WM_ASSEMBLE_CHIP_INDEX" val="48991d82c989427384265d5b1aa71830"/>
  <p:tag name="KSO_WM_BEAUTIFY_FLAG" val="#wm#"/>
  <p:tag name="KSO_WM_CHIP_FILLAREA_FILL_RULE" val="{&quot;fill_align&quot;:&quot;cm&quot;,&quot;fill_mode&quot;:&quot;full&quot;,&quot;sacle_strategy&quot;:&quot;smart&quot;}"/>
  <p:tag name="KSO_WM_CHIP_GROUPID" val="5e7310da9a230a26b9e88a19"/>
  <p:tag name="KSO_WM_CHIP_XID" val="5e7310da9a230a26b9e88a1a"/>
  <p:tag name="KSO_WM_TAG_VERSION" val="1.0"/>
  <p:tag name="KSO_WM_TEMPLATE_ASSEMBLE_GROUPID" val="60656f9b4054ed1e2fb80d5c"/>
  <p:tag name="KSO_WM_TEMPLATE_ASSEMBLE_XID" val="60656f9b4054ed1e2fb80d5c"/>
  <p:tag name="KSO_WM_TEMPLATE_CATEGORY" val="diagram"/>
  <p:tag name="KSO_WM_TEMPLATE_INDEX" val="20214750"/>
  <p:tag name="KSO_WM_UNIT_COMPATIBLE" val="1"/>
  <p:tag name="KSO_WM_UNIT_DEC_AREA_ID" val="14ba731f900d412c8271e8e2df50c7bc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14750_1*d*1"/>
  <p:tag name="KSO_WM_UNIT_INDEX" val="1"/>
  <p:tag name="KSO_WM_UNIT_LAYERLEVEL" val="1"/>
  <p:tag name="KSO_WM_UNIT_PLACING_PICTURE" val="48991d82c989427384265d5b1aa71830"/>
  <p:tag name="KSO_WM_UNIT_SM_LIMIT_TYPE" val="2"/>
  <p:tag name="KSO_WM_UNIT_SUPPORT_UNIT_TYPE" val="[&quot;d&quot;,&quot;θ&quot;]"/>
  <p:tag name="KSO_WM_UNIT_TYPE" val="d"/>
  <p:tag name="KSO_WM_UNIT_VALUE" val="1565*2242"/>
  <p:tag name="WM_BEAUTIFY_ZORDER_FLAG_TAG" val="4"/>
</p:tagLst>
</file>

<file path=ppt/tags/tag176.xml><?xml version="1.0" encoding="utf-8"?>
<p:tagLst xmlns:p="http://schemas.openxmlformats.org/presentationml/2006/main">
  <p:tag name="KSO_WM_ASSEMBLE_CHIP_INDEX" val="899a14625103406aa5962c17bf872e23"/>
  <p:tag name="KSO_WM_BEAUTIFY_FLAG" val="#wm#"/>
  <p:tag name="KSO_WM_CHIP_FILLAREA_FILL_RULE" val="{&quot;fill_align&quot;:&quot;cm&quot;,&quot;fill_mode&quot;:&quot;full&quot;,&quot;sacle_strategy&quot;:&quot;smart&quot;}"/>
  <p:tag name="KSO_WM_CHIP_GROUPID" val="5e6b05596848fb12bee65ac8"/>
  <p:tag name="KSO_WM_CHIP_XID" val="5e6b05596848fb12bee65aca"/>
  <p:tag name="KSO_WM_TAG_VERSION" val="1.0"/>
  <p:tag name="KSO_WM_TEMPLATE_ASSEMBLE_GROUPID" val="60656f9b4054ed1e2fb80d5c"/>
  <p:tag name="KSO_WM_TEMPLATE_ASSEMBLE_XID" val="60656f9b4054ed1e2fb80d5c"/>
  <p:tag name="KSO_WM_TEMPLATE_CATEGORY" val="diagram"/>
  <p:tag name="KSO_WM_TEMPLATE_INDEX" val="20214750"/>
  <p:tag name="KSO_WM_UNIT_BLOCK" val="0"/>
  <p:tag name="KSO_WM_UNIT_COMPATIBLE" val="0"/>
  <p:tag name="KSO_WM_UNIT_DEC_AREA_ID" val="2eec81c716ae44db8af59837c0a6a778"/>
  <p:tag name="KSO_WM_UNIT_DECORATE_INFO" val="{&quot;ReferentInfo&quot;:{&quot;Id&quot;:&quot;slide&quot;,&quot;X&quot;:{&quot;Pos&quot;:2},&quot;Y&quot;:{&quot;Pos&quot;:0}},&quot;DecorateInfoX&quot;:{&quot;Pos&quot;:2,&quot;IsAbs&quot;:false},&quot;DecorateInfoY&quot;:{&quot;Pos&quot;:0,&quot;IsAbs&quot;:false},&quot;DecorateInfoW&quot;:{&quot;IsAbs&quot;:false},&quot;DecorateInfoH&quot;:{&quot;IsAbs&quot;:false},&quot;whChangeMode&quot;:0}"/>
  <p:tag name="KSO_WM_UNIT_DEFAULT_FONT" val="14;20;2"/>
  <p:tag name="KSO_WM_UNIT_DIAGRAM_ISNUMVISUAL" val="0"/>
  <p:tag name="KSO_WM_UNIT_DIAGRAM_ISREFERUNIT" val="0"/>
  <p:tag name="KSO_WM_UNIT_HIGHLIGHT" val="0"/>
  <p:tag name="KSO_WM_UNIT_ID" val="diagram20214750_1*f*1"/>
  <p:tag name="KSO_WM_UNIT_INDEX" val="1"/>
  <p:tag name="KSO_WM_UNIT_LAYERLEVEL" val="1"/>
  <p:tag name="KSO_WM_UNIT_NOCLEAR" val="0"/>
  <p:tag name="KSO_WM_UNIT_PRESET_TEXT" val="单击此处添加正文，文字是您思想的提炼，为了演示发布的良好效果，请言简意赅的阐述您的观点。您的内容已经简明扼要，字字珠玑。"/>
  <p:tag name="KSO_WM_UNIT_SHOW_EDIT_AREA_INDICATION" val="1"/>
  <p:tag name="KSO_WM_UNIT_SM_LIMIT_TYPE" val="2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EXT_SUBTYPE" val="a"/>
  <p:tag name="KSO_WM_UNIT_TYPE" val="f"/>
  <p:tag name="KSO_WM_UNIT_VALUE" val="77"/>
  <p:tag name="WM_BEAUTIFY_ZORDER_FLAG_TAG" val="5"/>
</p:tagLst>
</file>

<file path=ppt/tags/tag177.xml><?xml version="1.0" encoding="utf-8"?>
<p:tagLst xmlns:p="http://schemas.openxmlformats.org/presentationml/2006/main">
  <p:tag name="KSO_WM_BEAUTIFY_FLAG" val="#wm#"/>
  <p:tag name="KSO_WM_SLIDE_BACKGROUND" val="[&quot;general&quot;]"/>
  <p:tag name="KSO_WM_SLIDE_BACKGROUND_TYPE" val="general"/>
  <p:tag name="KSO_WM_SLIDE_BK_DARK_LIGHT" val="2"/>
  <p:tag name="KSO_WM_SLIDE_ID" val="diagram20220059_1"/>
  <p:tag name="KSO_WM_SLIDE_INDEX" val="1"/>
  <p:tag name="KSO_WM_SLIDE_ITEM_CNT" val="0"/>
  <p:tag name="KSO_WM_SLIDE_LAYOUT" val="a_d"/>
  <p:tag name="KSO_WM_SLIDE_LAYOUT_CNT" val="1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3-08-23T18:14:37&quot;,&quot;maxSize&quot;:{&quot;size1&quot;:22.2},&quot;minSize&quot;:{&quot;size1&quot;:13.5},&quot;normalSize&quot;:{&quot;size1&quot;:13.5},&quot;subLayout&quot;:[{&quot;id&quot;:&quot;2023-08-23T18:14:37&quot;,&quot;margin&quot;:{&quot;bottom&quot;:0.025999998673796654,&quot;left&quot;:2.117000102996826,&quot;right&quot;:1.2699999809265137,&quot;top&quot;:0.4230000376701355},&quot;type&quot;:0},{&quot;id&quot;:&quot;2023-08-23T18:14:37&quot;,&quot;margin&quot;:{&quot;bottom&quot;:0.847000002861023,&quot;left&quot;:1.2790000438690186,&quot;right&quot;:1.2609999179840088,&quot;top&quot;:0.3970000147819519},&quot;type&quot;:0}],&quot;type&quot;:0}"/>
  <p:tag name="KSO_WM_SLIDE_LAYOUTTYPE" val="topbottom"/>
  <p:tag name="KSO_WM_SLIDE_POSITION" val="36*12"/>
  <p:tag name="KSO_WM_SLIDE_RATIO" val="1.777778"/>
  <p:tag name="KSO_WM_SLIDE_SIZE" val="888*504"/>
  <p:tag name="KSO_WM_SLIDE_SUBTYPE" val="picTxt"/>
  <p:tag name="KSO_WM_SLIDE_TYPE" val="text"/>
  <p:tag name="KSO_WM_TAG_VERSION" val="1.0"/>
  <p:tag name="KSO_WM_TEMPLATE_CATEGORY" val="diagram"/>
  <p:tag name="KSO_WM_TEMPLATE_COLOR_TYPE" val="0"/>
  <p:tag name="KSO_WM_TEMPLATE_INDEX" val="20220059"/>
  <p:tag name="KSO_WM_TEMPLATE_MASTER_TYPE" val="0"/>
  <p:tag name="KSO_WM_TEMPLATE_SUBCATEGORY" val="25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9"/>
  <p:tag name="KSO_WM_UNIT_BLOCK" val="0"/>
  <p:tag name="KSO_WM_UNIT_COMPATIBLE" val="0"/>
  <p:tag name="KSO_WM_UNIT_DEC_AREA_ID" val="e98b3a31ebe84ee79486e9f4651df90b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05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简约上下导航版"/>
  <p:tag name="KSO_WM_UNIT_SM_LIMIT_TYPE" val="2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27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9"/>
  <p:tag name="KSO_WM_UNIT_BLOCK" val="0"/>
  <p:tag name="KSO_WM_UNIT_COMPATIBLE" val="0"/>
  <p:tag name="KSO_WM_UNIT_DEC_AREA_ID" val="676342c3ba794cb88f6857f432bf3175"/>
  <p:tag name="KSO_WM_UNIT_DECORATE_INFO" val="{&quot;ReferentInfo&quot;:{&quot;Id&quot;:&quot;e98b3a31ebe84ee79486e9f4651df90b&quot;,&quot;X&quot;:{&quot;Pos&quot;:0},&quot;Y&quot;:{&quot;Pos&quot;:1}},&quot;DecorateInfoX&quot;:{&quot;Pos&quot;:2,&quot;IsAbs&quot;:true},&quot;DecorateInfoY&quot;:{&quot;Pos&quot;:1,&quot;IsAbs&quot;:true},&quot;DecorateInfoW&quot;:{&quot;IsAbs&quot;:tru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059_1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SM_LIMIT_TYPE" val="4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6438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-0.1"/>
  <p:tag name="KSO_WM_UNIT_FILL_TYPE" val="1"/>
  <p:tag name="KSO_WM_UNIT_HIGHLIGHT" val="0"/>
  <p:tag name="KSO_WM_UNIT_ID" val="diagram20216438_2*l_h_i*1_2_1"/>
  <p:tag name="KSO_WM_UNIT_INDEX" val="1_2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6438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-0.25"/>
  <p:tag name="KSO_WM_UNIT_FILL_TYPE" val="1"/>
  <p:tag name="KSO_WM_UNIT_HIGHLIGHT" val="0"/>
  <p:tag name="KSO_WM_UNIT_ID" val="diagram20216438_2*l_h_i*1_2_2"/>
  <p:tag name="KSO_WM_UNIT_INDEX" val="1_2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6438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diagram20216438_2*l_h_i*1_2_3"/>
  <p:tag name="KSO_WM_UNIT_INDEX" val="1_2_3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6438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-0.25"/>
  <p:tag name="KSO_WM_UNIT_FILL_TYPE" val="1"/>
  <p:tag name="KSO_WM_UNIT_HIGHLIGHT" val="0"/>
  <p:tag name="KSO_WM_UNIT_ID" val="diagram20216438_2*l_h_i*1_2_4"/>
  <p:tag name="KSO_WM_UNIT_INDEX" val="1_2_4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6438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-0.1"/>
  <p:tag name="KSO_WM_UNIT_FILL_TYPE" val="1"/>
  <p:tag name="KSO_WM_UNIT_HIGHLIGHT" val="0"/>
  <p:tag name="KSO_WM_UNIT_ID" val="diagram20216438_2*l_h_i*1_1_1"/>
  <p:tag name="KSO_WM_UNIT_INDEX" val="1_1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6438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25"/>
  <p:tag name="KSO_WM_UNIT_FILL_TYPE" val="1"/>
  <p:tag name="KSO_WM_UNIT_HIGHLIGHT" val="0"/>
  <p:tag name="KSO_WM_UNIT_ID" val="diagram20216438_2*l_h_i*1_1_2"/>
  <p:tag name="KSO_WM_UNIT_INDEX" val="1_1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6438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6438_2*l_h_i*1_1_3"/>
  <p:tag name="KSO_WM_UNIT_INDEX" val="1_1_3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6438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25"/>
  <p:tag name="KSO_WM_UNIT_FILL_TYPE" val="1"/>
  <p:tag name="KSO_WM_UNIT_HIGHLIGHT" val="0"/>
  <p:tag name="KSO_WM_UNIT_ID" val="diagram20216438_2*l_h_i*1_1_4"/>
  <p:tag name="KSO_WM_UNIT_INDEX" val="1_1_4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6438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-0.1"/>
  <p:tag name="KSO_WM_UNIT_FILL_TYPE" val="1"/>
  <p:tag name="KSO_WM_UNIT_HIGHLIGHT" val="0"/>
  <p:tag name="KSO_WM_UNIT_ID" val="diagram20216438_2*l_h_i*1_3_1"/>
  <p:tag name="KSO_WM_UNIT_INDEX" val="1_3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6438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-0.25"/>
  <p:tag name="KSO_WM_UNIT_FILL_TYPE" val="1"/>
  <p:tag name="KSO_WM_UNIT_HIGHLIGHT" val="0"/>
  <p:tag name="KSO_WM_UNIT_ID" val="diagram20216438_2*l_h_i*1_3_2"/>
  <p:tag name="KSO_WM_UNIT_INDEX" val="1_3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6438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diagram20216438_2*l_h_i*1_3_3"/>
  <p:tag name="KSO_WM_UNIT_INDEX" val="1_3_3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6438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-0.25"/>
  <p:tag name="KSO_WM_UNIT_FILL_TYPE" val="1"/>
  <p:tag name="KSO_WM_UNIT_HIGHLIGHT" val="0"/>
  <p:tag name="KSO_WM_UNIT_ID" val="diagram20216438_2*l_h_i*1_3_4"/>
  <p:tag name="KSO_WM_UNIT_INDEX" val="1_3_4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6438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-0.1"/>
  <p:tag name="KSO_WM_UNIT_FILL_TYPE" val="1"/>
  <p:tag name="KSO_WM_UNIT_HIGHLIGHT" val="0"/>
  <p:tag name="KSO_WM_UNIT_ID" val="diagram20216438_2*l_h_i*1_4_1"/>
  <p:tag name="KSO_WM_UNIT_INDEX" val="1_4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6438"/>
  <p:tag name="KSO_WM_UNIT_COMPATIBLE" val="0"/>
  <p:tag name="KSO_WM_UNIT_DIAGRAM_ISNUMVISUAL" val="0"/>
  <p:tag name="KSO_WM_UNIT_DIAGRAM_ISREFERUNIT" val="0"/>
  <p:tag name="KSO_WM_UNIT_FILL_FORE_SCHEMECOLOR_INDEX" val="9"/>
  <p:tag name="KSO_WM_UNIT_FILL_FORE_SCHEMECOLOR_INDEX_BRIGHTNESS" val="-0.25"/>
  <p:tag name="KSO_WM_UNIT_FILL_TYPE" val="1"/>
  <p:tag name="KSO_WM_UNIT_HIGHLIGHT" val="0"/>
  <p:tag name="KSO_WM_UNIT_ID" val="diagram20216438_2*l_h_i*1_4_2"/>
  <p:tag name="KSO_WM_UNIT_INDEX" val="1_4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6438"/>
  <p:tag name="KSO_WM_UNIT_COMPATIBLE" val="0"/>
  <p:tag name="KSO_WM_UNIT_DIAGRAM_ISNUMVISUAL" val="0"/>
  <p:tag name="KSO_WM_UNIT_DIAGRAM_ISREFERUNIT" val="0"/>
  <p:tag name="KSO_WM_UNIT_FILL_FORE_SCHEMECOLOR_INDEX" val="9"/>
  <p:tag name="KSO_WM_UNIT_FILL_FORE_SCHEMECOLOR_INDEX_BRIGHTNESS" val="0"/>
  <p:tag name="KSO_WM_UNIT_FILL_TYPE" val="1"/>
  <p:tag name="KSO_WM_UNIT_HIGHLIGHT" val="0"/>
  <p:tag name="KSO_WM_UNIT_ID" val="diagram20216438_2*l_h_i*1_4_3"/>
  <p:tag name="KSO_WM_UNIT_INDEX" val="1_4_3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6438"/>
  <p:tag name="KSO_WM_UNIT_COMPATIBLE" val="0"/>
  <p:tag name="KSO_WM_UNIT_DIAGRAM_ISNUMVISUAL" val="0"/>
  <p:tag name="KSO_WM_UNIT_DIAGRAM_ISREFERUNIT" val="0"/>
  <p:tag name="KSO_WM_UNIT_FILL_FORE_SCHEMECOLOR_INDEX" val="9"/>
  <p:tag name="KSO_WM_UNIT_FILL_FORE_SCHEMECOLOR_INDEX_BRIGHTNESS" val="-0.25"/>
  <p:tag name="KSO_WM_UNIT_FILL_TYPE" val="1"/>
  <p:tag name="KSO_WM_UNIT_HIGHLIGHT" val="0"/>
  <p:tag name="KSO_WM_UNIT_ID" val="diagram20216438_2*l_h_i*1_4_4"/>
  <p:tag name="KSO_WM_UNIT_INDEX" val="1_4_4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6438"/>
  <p:tag name="KSO_WM_UNIT_COMPATIBLE" val="0"/>
  <p:tag name="KSO_WM_UNIT_DIAGRAM_ISNUMVISUAL" val="0"/>
  <p:tag name="KSO_WM_UNIT_DIAGRAM_ISREFERUNIT" val="0"/>
  <p:tag name="KSO_WM_UNIT_HIGHLIGHT" val="0"/>
  <p:tag name="KSO_WM_UNIT_ID" val="diagram20216438_2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3"/>
  <p:tag name="KSO_WM_UNIT_TEXT_FILL_TYPE" val="1"/>
  <p:tag name="KSO_WM_UNIT_TYPE" val="l_h_a"/>
  <p:tag name="KSO_WM_UNIT_USESOURCEFORMAT_APPLY" val="1"/>
  <p:tag name="KSO_WM_UNIT_VALUE" val="21"/>
</p:tagLst>
</file>

<file path=ppt/tags/tag1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6438"/>
  <p:tag name="KSO_WM_UNIT_COMPATIBLE" val="0"/>
  <p:tag name="KSO_WM_UNIT_DIAGRAM_ISNUMVISUAL" val="0"/>
  <p:tag name="KSO_WM_UNIT_DIAGRAM_ISREFERUNIT" val="0"/>
  <p:tag name="KSO_WM_UNIT_HIGHLIGHT" val="0"/>
  <p:tag name="KSO_WM_UNIT_ID" val="diagram20216438_2*l_h_f*1_1_1"/>
  <p:tag name="KSO_WM_UNIT_INDEX" val="1_1_1"/>
  <p:tag name="KSO_WM_UNIT_LAYERLEVEL" val="1_1_1"/>
  <p:tag name="KSO_WM_UNIT_NOCLEAR" val="0"/>
  <p:tag name="KSO_WM_UNIT_PRESET_TEXT" val="单击此处输入你需要的正文文字是您思想的提炼，为了最终演示发布的良好效果"/>
  <p:tag name="KSO_WM_UNIT_SUBTYPE" val="a"/>
  <p:tag name="KSO_WM_UNIT_TEXT_FILL_FORE_SCHEMECOLOR_INDEX" val="13"/>
  <p:tag name="KSO_WM_UNIT_TEXT_FILL_FORE_SCHEMECOLOR_INDEX_BRIGHTNESS" val="0.15"/>
  <p:tag name="KSO_WM_UNIT_TEXT_FILL_TYPE" val="1"/>
  <p:tag name="KSO_WM_UNIT_TEXT_SUBTYPE" val="a"/>
  <p:tag name="KSO_WM_UNIT_TYPE" val="l_h_f"/>
  <p:tag name="KSO_WM_UNIT_VALUE" val="70"/>
</p:tagLst>
</file>

<file path=ppt/tags/tag19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6438"/>
  <p:tag name="KSO_WM_UNIT_COMPATIBLE" val="0"/>
  <p:tag name="KSO_WM_UNIT_DIAGRAM_ISNUMVISUAL" val="0"/>
  <p:tag name="KSO_WM_UNIT_DIAGRAM_ISREFERUNIT" val="0"/>
  <p:tag name="KSO_WM_UNIT_HIGHLIGHT" val="0"/>
  <p:tag name="KSO_WM_UNIT_ID" val="diagram20216438_2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3"/>
  <p:tag name="KSO_WM_UNIT_TEXT_FILL_TYPE" val="1"/>
  <p:tag name="KSO_WM_UNIT_TYPE" val="l_h_a"/>
  <p:tag name="KSO_WM_UNIT_USESOURCEFORMAT_APPLY" val="1"/>
  <p:tag name="KSO_WM_UNIT_VALUE" val="21"/>
</p:tagLst>
</file>

<file path=ppt/tags/tag1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6438"/>
  <p:tag name="KSO_WM_UNIT_COMPATIBLE" val="0"/>
  <p:tag name="KSO_WM_UNIT_DIAGRAM_ISNUMVISUAL" val="0"/>
  <p:tag name="KSO_WM_UNIT_DIAGRAM_ISREFERUNIT" val="0"/>
  <p:tag name="KSO_WM_UNIT_HIGHLIGHT" val="0"/>
  <p:tag name="KSO_WM_UNIT_ID" val="diagram20216438_2*l_h_f*1_2_1"/>
  <p:tag name="KSO_WM_UNIT_INDEX" val="1_2_1"/>
  <p:tag name="KSO_WM_UNIT_LAYERLEVEL" val="1_1_1"/>
  <p:tag name="KSO_WM_UNIT_NOCLEAR" val="0"/>
  <p:tag name="KSO_WM_UNIT_PRESET_TEXT" val="单击此处输入你需要的正文文字是您思想的提炼，为了最终演示发布的良好效果"/>
  <p:tag name="KSO_WM_UNIT_SUBTYPE" val="a"/>
  <p:tag name="KSO_WM_UNIT_TEXT_FILL_FORE_SCHEMECOLOR_INDEX" val="13"/>
  <p:tag name="KSO_WM_UNIT_TEXT_FILL_FORE_SCHEMECOLOR_INDEX_BRIGHTNESS" val="0.15"/>
  <p:tag name="KSO_WM_UNIT_TEXT_FILL_TYPE" val="1"/>
  <p:tag name="KSO_WM_UNIT_TEXT_SUBTYPE" val="a"/>
  <p:tag name="KSO_WM_UNIT_TYPE" val="l_h_f"/>
  <p:tag name="KSO_WM_UNIT_VALUE" val="70"/>
</p:tagLst>
</file>

<file path=ppt/tags/tag2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6438"/>
  <p:tag name="KSO_WM_UNIT_COMPATIBLE" val="0"/>
  <p:tag name="KSO_WM_UNIT_DIAGRAM_ISNUMVISUAL" val="0"/>
  <p:tag name="KSO_WM_UNIT_DIAGRAM_ISREFERUNIT" val="0"/>
  <p:tag name="KSO_WM_UNIT_HIGHLIGHT" val="0"/>
  <p:tag name="KSO_WM_UNIT_ID" val="diagram20216438_2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3"/>
  <p:tag name="KSO_WM_UNIT_TEXT_FILL_TYPE" val="1"/>
  <p:tag name="KSO_WM_UNIT_TYPE" val="l_h_a"/>
  <p:tag name="KSO_WM_UNIT_USESOURCEFORMAT_APPLY" val="1"/>
  <p:tag name="KSO_WM_UNIT_VALUE" val="21"/>
</p:tagLst>
</file>

<file path=ppt/tags/tag2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6438"/>
  <p:tag name="KSO_WM_UNIT_COMPATIBLE" val="0"/>
  <p:tag name="KSO_WM_UNIT_DIAGRAM_ISNUMVISUAL" val="0"/>
  <p:tag name="KSO_WM_UNIT_DIAGRAM_ISREFERUNIT" val="0"/>
  <p:tag name="KSO_WM_UNIT_HIGHLIGHT" val="0"/>
  <p:tag name="KSO_WM_UNIT_ID" val="diagram20216438_2*l_h_f*1_4_1"/>
  <p:tag name="KSO_WM_UNIT_INDEX" val="1_4_1"/>
  <p:tag name="KSO_WM_UNIT_LAYERLEVEL" val="1_1_1"/>
  <p:tag name="KSO_WM_UNIT_NOCLEAR" val="0"/>
  <p:tag name="KSO_WM_UNIT_PRESET_TEXT" val="单击此处输入你需要的正文文字是您思想的提炼，为了最终演示发布的良好效果"/>
  <p:tag name="KSO_WM_UNIT_SUBTYPE" val="a"/>
  <p:tag name="KSO_WM_UNIT_TEXT_FILL_FORE_SCHEMECOLOR_INDEX" val="13"/>
  <p:tag name="KSO_WM_UNIT_TEXT_FILL_FORE_SCHEMECOLOR_INDEX_BRIGHTNESS" val="0.15"/>
  <p:tag name="KSO_WM_UNIT_TEXT_FILL_TYPE" val="1"/>
  <p:tag name="KSO_WM_UNIT_TEXT_SUBTYPE" val="a"/>
  <p:tag name="KSO_WM_UNIT_TYPE" val="l_h_f"/>
  <p:tag name="KSO_WM_UNIT_VALUE" val="70"/>
</p:tagLst>
</file>

<file path=ppt/tags/tag2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6438"/>
  <p:tag name="KSO_WM_UNIT_COMPATIBLE" val="0"/>
  <p:tag name="KSO_WM_UNIT_DIAGRAM_ISNUMVISUAL" val="0"/>
  <p:tag name="KSO_WM_UNIT_DIAGRAM_ISREFERUNIT" val="0"/>
  <p:tag name="KSO_WM_UNIT_HIGHLIGHT" val="0"/>
  <p:tag name="KSO_WM_UNIT_ID" val="diagram20216438_2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3"/>
  <p:tag name="KSO_WM_UNIT_TEXT_FILL_TYPE" val="1"/>
  <p:tag name="KSO_WM_UNIT_TYPE" val="l_h_a"/>
  <p:tag name="KSO_WM_UNIT_USESOURCEFORMAT_APPLY" val="1"/>
  <p:tag name="KSO_WM_UNIT_VALUE" val="21"/>
</p:tagLst>
</file>

<file path=ppt/tags/tag20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6438"/>
  <p:tag name="KSO_WM_UNIT_COMPATIBLE" val="0"/>
  <p:tag name="KSO_WM_UNIT_DIAGRAM_ISNUMVISUAL" val="0"/>
  <p:tag name="KSO_WM_UNIT_DIAGRAM_ISREFERUNIT" val="0"/>
  <p:tag name="KSO_WM_UNIT_HIGHLIGHT" val="0"/>
  <p:tag name="KSO_WM_UNIT_ID" val="diagram20216438_2*l_h_f*1_3_1"/>
  <p:tag name="KSO_WM_UNIT_INDEX" val="1_3_1"/>
  <p:tag name="KSO_WM_UNIT_LAYERLEVEL" val="1_1_1"/>
  <p:tag name="KSO_WM_UNIT_NOCLEAR" val="0"/>
  <p:tag name="KSO_WM_UNIT_PRESET_TEXT" val="单击此处输入你需要的正文文字是您思想的提炼，为了最终演示发布的良好效果"/>
  <p:tag name="KSO_WM_UNIT_SUBTYPE" val="a"/>
  <p:tag name="KSO_WM_UNIT_TEXT_FILL_FORE_SCHEMECOLOR_INDEX" val="13"/>
  <p:tag name="KSO_WM_UNIT_TEXT_FILL_FORE_SCHEMECOLOR_INDEX_BRIGHTNESS" val="0.15"/>
  <p:tag name="KSO_WM_UNIT_TEXT_FILL_TYPE" val="1"/>
  <p:tag name="KSO_WM_UNIT_TEXT_SUBTYPE" val="a"/>
  <p:tag name="KSO_WM_UNIT_TYPE" val="l_h_f"/>
  <p:tag name="KSO_WM_UNIT_VALUE" val="70"/>
</p:tagLst>
</file>

<file path=ppt/tags/tag204.xml><?xml version="1.0" encoding="utf-8"?>
<p:tagLst xmlns:p="http://schemas.openxmlformats.org/presentationml/2006/main">
  <p:tag name="KSO_WM_BEAUTIFY_FLAG" val="#wm#"/>
  <p:tag name="KSO_WM_SLIDE_BACKGROUND" val="[&quot;general&quot;]"/>
  <p:tag name="KSO_WM_SLIDE_BACKGROUND_TYPE" val="general"/>
  <p:tag name="KSO_WM_SLIDE_BK_DARK_LIGHT" val="2"/>
  <p:tag name="KSO_WM_SLIDE_ID" val="diagram20220059_1"/>
  <p:tag name="KSO_WM_SLIDE_INDEX" val="1"/>
  <p:tag name="KSO_WM_SLIDE_ITEM_CNT" val="0"/>
  <p:tag name="KSO_WM_SLIDE_LAYOUT" val="a_d"/>
  <p:tag name="KSO_WM_SLIDE_LAYOUT_CNT" val="1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3-08-23T18:14:54&quot;,&quot;maxSize&quot;:{&quot;size1&quot;:22.2},&quot;minSize&quot;:{&quot;size1&quot;:13.5},&quot;normalSize&quot;:{&quot;size1&quot;:13.5},&quot;subLayout&quot;:[{&quot;id&quot;:&quot;2023-08-23T18:14:54&quot;,&quot;margin&quot;:{&quot;bottom&quot;:0.025999998673796654,&quot;left&quot;:2.117000102996826,&quot;right&quot;:1.2699999809265137,&quot;top&quot;:0.4230000376701355},&quot;type&quot;:0},{&quot;id&quot;:&quot;2023-08-23T18:14:54&quot;,&quot;margin&quot;:{&quot;bottom&quot;:0.847000002861023,&quot;left&quot;:1.2790000438690186,&quot;right&quot;:1.2609999179840088,&quot;top&quot;:0.3970000147819519},&quot;type&quot;:0}],&quot;type&quot;:0}"/>
  <p:tag name="KSO_WM_SLIDE_LAYOUTTYPE" val="topbottom"/>
  <p:tag name="KSO_WM_SLIDE_POSITION" val="36*12"/>
  <p:tag name="KSO_WM_SLIDE_RATIO" val="1.777778"/>
  <p:tag name="KSO_WM_SLIDE_SIZE" val="888*504"/>
  <p:tag name="KSO_WM_SLIDE_SUBTYPE" val="picTxt"/>
  <p:tag name="KSO_WM_SLIDE_TYPE" val="text"/>
  <p:tag name="KSO_WM_TAG_VERSION" val="1.0"/>
  <p:tag name="KSO_WM_TEMPLATE_CATEGORY" val="diagram"/>
  <p:tag name="KSO_WM_TEMPLATE_COLOR_TYPE" val="0"/>
  <p:tag name="KSO_WM_TEMPLATE_INDEX" val="20220059"/>
  <p:tag name="KSO_WM_TEMPLATE_MASTER_TYPE" val="0"/>
  <p:tag name="KSO_WM_TEMPLATE_SUBCATEGORY" val="25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160436"/>
  <p:tag name="KSO_WM_UNIT_COMPATIBLE" val="1"/>
  <p:tag name="KSO_WM_UNIT_DIAGRAM_ISNUMVISUAL" val="0"/>
  <p:tag name="KSO_WM_UNIT_DIAGRAM_ISREFERUNIT" val="0"/>
  <p:tag name="KSO_WM_UNIT_HIGHLIGHT" val="0"/>
  <p:tag name="KSO_WM_UNIT_ID" val="custom160436_12*e*2"/>
  <p:tag name="KSO_WM_UNIT_INDEX" val="2"/>
  <p:tag name="KSO_WM_UNIT_LAYERLEVEL" val="1"/>
  <p:tag name="KSO_WM_UNIT_NOCLEAR" val="0"/>
  <p:tag name="KSO_WM_UNIT_PRESET_TEXT" val="01"/>
  <p:tag name="KSO_WM_UNIT_TEXT_FILL_FORE_SCHEMECOLOR_INDEX" val="5"/>
  <p:tag name="KSO_WM_UNIT_TEXT_FILL_FORE_SCHEMECOLOR_INDEX_BRIGHTNESS" val="0"/>
  <p:tag name="KSO_WM_UNIT_TEXT_FILL_TYPE" val="1"/>
  <p:tag name="KSO_WM_UNIT_TYPE" val="e"/>
  <p:tag name="KSO_WM_UNIT_VALUE" val="3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160436"/>
  <p:tag name="KSO_WM_UNIT_COMPATIBLE" val="0"/>
  <p:tag name="KSO_WM_UNIT_DIAGRAM_ISNUMVISUAL" val="0"/>
  <p:tag name="KSO_WM_UNIT_DIAGRAM_ISREFERUNIT" val="0"/>
  <p:tag name="KSO_WM_UNIT_HIGHLIGHT" val="0"/>
  <p:tag name="KSO_WM_UNIT_ID" val="custom160436_1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_INDEX" val="3"/>
  <p:tag name="KSO_WM_UNIT_PRESET_TEXT_LEN" val="11"/>
  <p:tag name="KSO_WM_UNIT_TEXT_FILL_FORE_SCHEMECOLOR_INDEX" val="5"/>
  <p:tag name="KSO_WM_UNIT_TEXT_FILL_FORE_SCHEMECOLOR_INDEX_BRIGHTNESS" val="0"/>
  <p:tag name="KSO_WM_UNIT_TEXT_FILL_TYPE" val="1"/>
  <p:tag name="KSO_WM_UNIT_TYPE" val="a"/>
  <p:tag name="KSO_WM_UNIT_VALUE" val="11"/>
</p:tagLst>
</file>

<file path=ppt/tags/tag207.xml><?xml version="1.0" encoding="utf-8"?>
<p:tagLst xmlns:p="http://schemas.openxmlformats.org/presentationml/2006/main">
  <p:tag name="KSO_WM_BEAUTIFY_FLAG" val="#wm#"/>
  <p:tag name="KSO_WM_SLIDE_ID" val="custom160436_12"/>
  <p:tag name="KSO_WM_SLIDE_INDEX" val="12"/>
  <p:tag name="KSO_WM_SLIDE_ITEM_CNT" val="0"/>
  <p:tag name="KSO_WM_SLIDE_LAYOUT" val="a_b_e"/>
  <p:tag name="KSO_WM_SLIDE_LAYOUT_CNT" val="1_1_1"/>
  <p:tag name="KSO_WM_SLIDE_TYPE" val="sectionTitle"/>
  <p:tag name="KSO_WM_TAG_VERSION" val="1.0"/>
  <p:tag name="KSO_WM_TEMPLATE_CATEGORY" val="custom"/>
  <p:tag name="KSO_WM_TEMPLATE_COLOR_TYPE" val="0"/>
  <p:tag name="KSO_WM_TEMPLATE_INDEX" val="160436"/>
  <p:tag name="KSO_WM_TEMPLATE_MASTER_TYPE" val="1"/>
  <p:tag name="KSO_WM_TEMPLATE_SUBCATEGORY" val="0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9"/>
  <p:tag name="KSO_WM_UNIT_BLOCK" val="0"/>
  <p:tag name="KSO_WM_UNIT_COMPATIBLE" val="0"/>
  <p:tag name="KSO_WM_UNIT_DEC_AREA_ID" val="e98b3a31ebe84ee79486e9f4651df90b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05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简约上下导航版"/>
  <p:tag name="KSO_WM_UNIT_SM_LIMIT_TYPE" val="2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27"/>
  <p:tag name="WM_BEAUTIFY_ZORDER_FLAG_TAG" val="1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9"/>
  <p:tag name="KSO_WM_UNIT_BLOCK" val="0"/>
  <p:tag name="KSO_WM_UNIT_COMPATIBLE" val="0"/>
  <p:tag name="KSO_WM_UNIT_DEC_AREA_ID" val="676342c3ba794cb88f6857f432bf3175"/>
  <p:tag name="KSO_WM_UNIT_DECORATE_INFO" val="{&quot;ReferentInfo&quot;:{&quot;Id&quot;:&quot;e98b3a31ebe84ee79486e9f4651df90b&quot;,&quot;X&quot;:{&quot;Pos&quot;:0},&quot;Y&quot;:{&quot;Pos&quot;:1}},&quot;DecorateInfoX&quot;:{&quot;Pos&quot;:2,&quot;IsAbs&quot;:true},&quot;DecorateInfoY&quot;:{&quot;Pos&quot;:1,&quot;IsAbs&quot;:true},&quot;DecorateInfoW&quot;:{&quot;IsAbs&quot;:tru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059_1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SM_LIMIT_TYPE" val="4"/>
  <p:tag name="KSO_WM_UNIT_TYPE" val="i"/>
  <p:tag name="WM_BEAUTIFY_ZORDER_FLAG_TAG" val="2"/>
</p:tagLst>
</file>

<file path=ppt/tags/tag210.xml><?xml version="1.0" encoding="utf-8"?>
<p:tagLst xmlns:p="http://schemas.openxmlformats.org/presentationml/2006/main">
  <p:tag name="KSO_WM_ASSEMBLE_CHIP_INDEX" val="078f4d704024496f9c40d775791a1fb9"/>
  <p:tag name="KSO_WM_BEAUTIFY_FLAG" val="#wm#"/>
  <p:tag name="KSO_WM_CHIP_FILLAREA_FILL_RULE" val="{&quot;fill_align&quot;:&quot;rt&quot;,&quot;fill_mode&quot;:&quot;full&quot;,&quot;sacle_strategy&quot;:&quot;smart&quot;}"/>
  <p:tag name="KSO_WM_CHIP_GROUPID" val="5e6b05596848fb12bee65ac8"/>
  <p:tag name="KSO_WM_CHIP_XID" val="5e6b05596848fb12bee65aca"/>
  <p:tag name="KSO_WM_TAG_VERSION" val="1.0"/>
  <p:tag name="KSO_WM_TEMPLATE_ASSEMBLE_GROUPID" val="6130c4e08b5cc6c91112a57b"/>
  <p:tag name="KSO_WM_TEMPLATE_ASSEMBLE_XID" val="6130c4e08b5cc6c91112a57b"/>
  <p:tag name="KSO_WM_TEMPLATE_CATEGORY" val="diagram"/>
  <p:tag name="KSO_WM_TEMPLATE_INDEX" val="20211083"/>
  <p:tag name="KSO_WM_UNIT_BLOCK" val="0"/>
  <p:tag name="KSO_WM_UNIT_COMPATIBLE" val="0"/>
  <p:tag name="KSO_WM_UNIT_DEC_AREA_ID" val="70c8755b6f37472d840b2f40d7c25c1a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14;20;2"/>
  <p:tag name="KSO_WM_UNIT_DIAGRAM_ISNUMVISUAL" val="0"/>
  <p:tag name="KSO_WM_UNIT_DIAGRAM_ISREFERUNIT" val="0"/>
  <p:tag name="KSO_WM_UNIT_HIGHLIGHT" val="0"/>
  <p:tag name="KSO_WM_UNIT_ID" val="diagram20211083_1*f*1"/>
  <p:tag name="KSO_WM_UNIT_INDEX" val="1"/>
  <p:tag name="KSO_WM_UNIT_LAYERLEVEL" val="1"/>
  <p:tag name="KSO_WM_UNIT_NOCLEAR" val="0"/>
  <p:tag name="KSO_WM_UNIT_PRESET_TEXT" val="单击此处添加正文，文字是您思想的提炼，为了演示发布的良好效果，请言简意赅的阐述您的观点。您的内容已经简明扼要，字字珠玑，但信息却千丝万缕、错综复杂，需要用更多的文字来表述；但请您尽可能提炼思想的精髓，否则容易造成观者的阅读压力，适得其反。正如我们都希望改变世界，希望给别人带去光明，但更多时候我们只需要播下一颗种子，自然有微风吹拂，雨露滋养。恰如其分的表达观点，往往事半功倍。当您的内容到达这个限度时，或许已经不纯粹作用于演示，极大可能运用于阅读领域；无论是传播观点、知识分享还是汇报工作，内容的详尽固然重要，但请一定注意信息框架的清晰。"/>
  <p:tag name="KSO_WM_UNIT_SHOW_EDIT_AREA_INDICATION" val="1"/>
  <p:tag name="KSO_WM_UNIT_SM_LIMIT_TYPE" val="2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EXT_SUBTYPE" val="a"/>
  <p:tag name="KSO_WM_UNIT_TYPE" val="f"/>
  <p:tag name="KSO_WM_UNIT_VALUE" val="300"/>
  <p:tag name="WM_BEAUTIFY_ZORDER_FLAG_TAG" val="4"/>
</p:tagLst>
</file>

<file path=ppt/tags/tag211.xml><?xml version="1.0" encoding="utf-8"?>
<p:tagLst xmlns:p="http://schemas.openxmlformats.org/presentationml/2006/main">
  <p:tag name="KSO_WM_ASSEMBLE_CHIP_INDEX" val="ecba67177d7944619af1f1e77c11ebbe"/>
  <p:tag name="KSO_WM_BEAUTIFY_FLAG" val="#wm#"/>
  <p:tag name="KSO_WM_CHIP_FILLAREA_FILL_RULE" val="{&quot;fill_align&quot;:&quot;lt&quot;,&quot;fill_mode&quot;:&quot;full&quot;,&quot;sacle_strategy&quot;:&quot;smart&quot;}"/>
  <p:tag name="KSO_WM_CHIP_GROUPID" val="5e7310da9a230a26b9e88a19"/>
  <p:tag name="KSO_WM_CHIP_XID" val="5e7310da9a230a26b9e88a1a"/>
  <p:tag name="KSO_WM_TAG_VERSION" val="1.0"/>
  <p:tag name="KSO_WM_TEMPLATE_ASSEMBLE_GROUPID" val="6130c4e08b5cc6c91112a57b"/>
  <p:tag name="KSO_WM_TEMPLATE_ASSEMBLE_XID" val="6130c4e08b5cc6c91112a57b"/>
  <p:tag name="KSO_WM_TEMPLATE_CATEGORY" val="diagram"/>
  <p:tag name="KSO_WM_TEMPLATE_INDEX" val="20211083"/>
  <p:tag name="KSO_WM_UNIT_COMPATIBLE" val="1"/>
  <p:tag name="KSO_WM_UNIT_DEC_AREA_ID" val="e7f42cde7938431285b9c7a82f7bb647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11083_1*d*1"/>
  <p:tag name="KSO_WM_UNIT_INDEX" val="1"/>
  <p:tag name="KSO_WM_UNIT_LAYERLEVEL" val="1"/>
  <p:tag name="KSO_WM_UNIT_PLACING_PICTURE" val="ecba67177d7944619af1f1e77c11ebbe"/>
  <p:tag name="KSO_WM_UNIT_SM_LIMIT_TYPE" val="2"/>
  <p:tag name="KSO_WM_UNIT_TYPE" val="d"/>
  <p:tag name="KSO_WM_UNIT_VALUE" val="508*635"/>
  <p:tag name="WM_BEAUTIFY_ZORDER_FLAG_TAG" val="5"/>
</p:tagLst>
</file>

<file path=ppt/tags/tag212.xml><?xml version="1.0" encoding="utf-8"?>
<p:tagLst xmlns:p="http://schemas.openxmlformats.org/presentationml/2006/main">
  <p:tag name="KSO_WM_BEAUTIFY_FLAG" val="#wm#"/>
  <p:tag name="KSO_WM_SLIDE_BACKGROUND" val="[&quot;general&quot;]"/>
  <p:tag name="KSO_WM_SLIDE_BACKGROUND_TYPE" val="general"/>
  <p:tag name="KSO_WM_SLIDE_BK_DARK_LIGHT" val="2"/>
  <p:tag name="KSO_WM_SLIDE_ID" val="diagram20220059_1"/>
  <p:tag name="KSO_WM_SLIDE_INDEX" val="1"/>
  <p:tag name="KSO_WM_SLIDE_ITEM_CNT" val="0"/>
  <p:tag name="KSO_WM_SLIDE_LAYOUT" val="a_d"/>
  <p:tag name="KSO_WM_SLIDE_LAYOUT_CNT" val="1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3-08-23T18:15:08&quot;,&quot;maxSize&quot;:{&quot;size1&quot;:22.2},&quot;minSize&quot;:{&quot;size1&quot;:13.5},&quot;normalSize&quot;:{&quot;size1&quot;:13.5},&quot;subLayout&quot;:[{&quot;id&quot;:&quot;2023-08-23T18:15:08&quot;,&quot;margin&quot;:{&quot;bottom&quot;:0.025999998673796654,&quot;left&quot;:2.117000102996826,&quot;right&quot;:1.2699999809265137,&quot;top&quot;:0.4230000376701355},&quot;type&quot;:0},{&quot;id&quot;:&quot;2023-08-23T18:15:08&quot;,&quot;margin&quot;:{&quot;bottom&quot;:0.847000002861023,&quot;left&quot;:1.2790000438690186,&quot;right&quot;:1.2609999179840088,&quot;top&quot;:0.3970000147819519},&quot;type&quot;:0}],&quot;type&quot;:0}"/>
  <p:tag name="KSO_WM_SLIDE_LAYOUTTYPE" val="topbottom"/>
  <p:tag name="KSO_WM_SLIDE_POSITION" val="36*12"/>
  <p:tag name="KSO_WM_SLIDE_RATIO" val="1.777778"/>
  <p:tag name="KSO_WM_SLIDE_SIZE" val="888*504"/>
  <p:tag name="KSO_WM_SLIDE_SUBTYPE" val="picTxt"/>
  <p:tag name="KSO_WM_SLIDE_TYPE" val="text"/>
  <p:tag name="KSO_WM_TAG_VERSION" val="1.0"/>
  <p:tag name="KSO_WM_TEMPLATE_CATEGORY" val="diagram"/>
  <p:tag name="KSO_WM_TEMPLATE_COLOR_TYPE" val="0"/>
  <p:tag name="KSO_WM_TEMPLATE_INDEX" val="20220059"/>
  <p:tag name="KSO_WM_TEMPLATE_MASTER_TYPE" val="0"/>
  <p:tag name="KSO_WM_TEMPLATE_SUBCATEGORY" val="25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9"/>
  <p:tag name="KSO_WM_UNIT_BLOCK" val="0"/>
  <p:tag name="KSO_WM_UNIT_COMPATIBLE" val="0"/>
  <p:tag name="KSO_WM_UNIT_DEC_AREA_ID" val="e98b3a31ebe84ee79486e9f4651df90b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05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简约上下导航版"/>
  <p:tag name="KSO_WM_UNIT_SM_LIMIT_TYPE" val="2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27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9"/>
  <p:tag name="KSO_WM_UNIT_BLOCK" val="0"/>
  <p:tag name="KSO_WM_UNIT_COMPATIBLE" val="0"/>
  <p:tag name="KSO_WM_UNIT_DEC_AREA_ID" val="676342c3ba794cb88f6857f432bf3175"/>
  <p:tag name="KSO_WM_UNIT_DECORATE_INFO" val="{&quot;ReferentInfo&quot;:{&quot;Id&quot;:&quot;e98b3a31ebe84ee79486e9f4651df90b&quot;,&quot;X&quot;:{&quot;Pos&quot;:0},&quot;Y&quot;:{&quot;Pos&quot;:1}},&quot;DecorateInfoX&quot;:{&quot;Pos&quot;:2,&quot;IsAbs&quot;:true},&quot;DecorateInfoY&quot;:{&quot;Pos&quot;:1,&quot;IsAbs&quot;:true},&quot;DecorateInfoW&quot;:{&quot;IsAbs&quot;:tru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059_1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SM_LIMIT_TYPE" val="4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6508"/>
  <p:tag name="KSO_WM_UNIT_COMPATIBLE" val="0"/>
  <p:tag name="KSO_WM_UNIT_DIAGRAM_ISNUMVISUAL" val="0"/>
  <p:tag name="KSO_WM_UNIT_DIAGRAM_ISREFERUNIT" val="0"/>
  <p:tag name="KSO_WM_UNIT_HIGHLIGHT" val="0"/>
  <p:tag name="KSO_WM_UNIT_ID" val="diagram20216508_4*l_h_f*1_1_1"/>
  <p:tag name="KSO_WM_UNIT_INDEX" val="1_1_1"/>
  <p:tag name="KSO_WM_UNIT_LAYERLEVEL" val="1_1_1"/>
  <p:tag name="KSO_WM_UNIT_NOCLEAR" val="0"/>
  <p:tag name="KSO_WM_UNIT_PRESET_TEXT" val="单击此处添加文本具体内容，简明扼要的阐述您的观点。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6508"/>
  <p:tag name="KSO_WM_UNIT_COMPATIBLE" val="0"/>
  <p:tag name="KSO_WM_UNIT_DIAGRAM_ISNUMVISUAL" val="0"/>
  <p:tag name="KSO_WM_UNIT_DIAGRAM_ISREFERUNIT" val="0"/>
  <p:tag name="KSO_WM_UNIT_HIGHLIGHT" val="0"/>
  <p:tag name="KSO_WM_UNIT_ID" val="diagram20216508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3"/>
  <p:tag name="KSO_WM_UNIT_TEXT_FILL_FORE_SCHEMECOLOR_INDEX_BRIGHTNESS" val="0.25"/>
  <p:tag name="KSO_WM_UNIT_TEXT_FILL_TYPE" val="1"/>
  <p:tag name="KSO_WM_UNIT_TYPE" val="l_h_a"/>
</p:tagLst>
</file>

<file path=ppt/tags/tag21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6508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6508_4*l_h_i*1_1_1"/>
  <p:tag name="KSO_WM_UNIT_INDEX" val="1_1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6508"/>
  <p:tag name="KSO_WM_UNIT_COMPATIBLE" val="0"/>
  <p:tag name="KSO_WM_UNIT_DIAGRAM_ISNUMVISUAL" val="0"/>
  <p:tag name="KSO_WM_UNIT_DIAGRAM_ISREFERUNIT" val="0"/>
  <p:tag name="KSO_WM_UNIT_HIGHLIGHT" val="0"/>
  <p:tag name="KSO_WM_UNIT_ID" val="diagram20216508_4*l_h_f*1_2_1"/>
  <p:tag name="KSO_WM_UNIT_INDEX" val="1_2_1"/>
  <p:tag name="KSO_WM_UNIT_LAYERLEVEL" val="1_1_1"/>
  <p:tag name="KSO_WM_UNIT_NOCLEAR" val="0"/>
  <p:tag name="KSO_WM_UNIT_PRESET_TEXT" val="单击此处添加文本具体内容，简明扼要的阐述您的观点。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6508"/>
  <p:tag name="KSO_WM_UNIT_COMPATIBLE" val="0"/>
  <p:tag name="KSO_WM_UNIT_DIAGRAM_ISNUMVISUAL" val="0"/>
  <p:tag name="KSO_WM_UNIT_DIAGRAM_ISREFERUNIT" val="0"/>
  <p:tag name="KSO_WM_UNIT_HIGHLIGHT" val="0"/>
  <p:tag name="KSO_WM_UNIT_ID" val="diagram20216508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3"/>
  <p:tag name="KSO_WM_UNIT_TEXT_FILL_FORE_SCHEMECOLOR_INDEX_BRIGHTNESS" val="0.25"/>
  <p:tag name="KSO_WM_UNIT_TEXT_FILL_TYPE" val="1"/>
  <p:tag name="KSO_WM_UNIT_TYPE" val="l_h_a"/>
</p:tagLst>
</file>

<file path=ppt/tags/tag22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6508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diagram20216508_4*l_h_i*1_2_1"/>
  <p:tag name="KSO_WM_UNIT_INDEX" val="1_2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6508"/>
  <p:tag name="KSO_WM_UNIT_COMPATIBLE" val="0"/>
  <p:tag name="KSO_WM_UNIT_DIAGRAM_ISNUMVISUAL" val="0"/>
  <p:tag name="KSO_WM_UNIT_DIAGRAM_ISREFERUNIT" val="0"/>
  <p:tag name="KSO_WM_UNIT_HIGHLIGHT" val="0"/>
  <p:tag name="KSO_WM_UNIT_ID" val="diagram20216508_4*l_h_f*1_4_1"/>
  <p:tag name="KSO_WM_UNIT_INDEX" val="1_4_1"/>
  <p:tag name="KSO_WM_UNIT_LAYERLEVEL" val="1_1_1"/>
  <p:tag name="KSO_WM_UNIT_NOCLEAR" val="0"/>
  <p:tag name="KSO_WM_UNIT_PRESET_TEXT" val="单击此处添加文本具体内容，简明扼要的阐述您的观点。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6508"/>
  <p:tag name="KSO_WM_UNIT_COMPATIBLE" val="0"/>
  <p:tag name="KSO_WM_UNIT_DIAGRAM_ISNUMVISUAL" val="0"/>
  <p:tag name="KSO_WM_UNIT_DIAGRAM_ISREFERUNIT" val="0"/>
  <p:tag name="KSO_WM_UNIT_HIGHLIGHT" val="0"/>
  <p:tag name="KSO_WM_UNIT_ID" val="diagram20216508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3"/>
  <p:tag name="KSO_WM_UNIT_TEXT_FILL_FORE_SCHEMECOLOR_INDEX_BRIGHTNESS" val="0.25"/>
  <p:tag name="KSO_WM_UNIT_TEXT_FILL_TYPE" val="1"/>
  <p:tag name="KSO_WM_UNIT_TYPE" val="l_h_a"/>
</p:tagLst>
</file>

<file path=ppt/tags/tag22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6508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diagram20216508_4*l_h_i*1_4_1"/>
  <p:tag name="KSO_WM_UNIT_INDEX" val="1_4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6508"/>
  <p:tag name="KSO_WM_UNIT_COMPATIBLE" val="0"/>
  <p:tag name="KSO_WM_UNIT_DIAGRAM_ISNUMVISUAL" val="0"/>
  <p:tag name="KSO_WM_UNIT_DIAGRAM_ISREFERUNIT" val="0"/>
  <p:tag name="KSO_WM_UNIT_HIGHLIGHT" val="0"/>
  <p:tag name="KSO_WM_UNIT_ID" val="diagram20216508_4*l_h_f*1_5_1"/>
  <p:tag name="KSO_WM_UNIT_INDEX" val="1_5_1"/>
  <p:tag name="KSO_WM_UNIT_LAYERLEVEL" val="1_1_1"/>
  <p:tag name="KSO_WM_UNIT_NOCLEAR" val="0"/>
  <p:tag name="KSO_WM_UNIT_PRESET_TEXT" val="单击此处添加文本具体内容，简明扼要的阐述您的观点。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l_h_f"/>
</p:tagLst>
</file>

<file path=ppt/tags/tag22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6508"/>
  <p:tag name="KSO_WM_UNIT_COMPATIBLE" val="0"/>
  <p:tag name="KSO_WM_UNIT_DIAGRAM_ISNUMVISUAL" val="0"/>
  <p:tag name="KSO_WM_UNIT_DIAGRAM_ISREFERUNIT" val="0"/>
  <p:tag name="KSO_WM_UNIT_HIGHLIGHT" val="0"/>
  <p:tag name="KSO_WM_UNIT_ID" val="diagram20216508_4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3"/>
  <p:tag name="KSO_WM_UNIT_TEXT_FILL_FORE_SCHEMECOLOR_INDEX_BRIGHTNESS" val="0.25"/>
  <p:tag name="KSO_WM_UNIT_TEXT_FILL_TYPE" val="1"/>
  <p:tag name="KSO_WM_UNIT_TYPE" val="l_h_a"/>
</p:tagLst>
</file>

<file path=ppt/tags/tag22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6508"/>
  <p:tag name="KSO_WM_UNIT_COMPATIBLE" val="0"/>
  <p:tag name="KSO_WM_UNIT_DIAGRAM_ISNUMVISUAL" val="0"/>
  <p:tag name="KSO_WM_UNIT_DIAGRAM_ISREFERUNIT" val="0"/>
  <p:tag name="KSO_WM_UNIT_FILL_FORE_SCHEMECOLOR_INDEX" val="9"/>
  <p:tag name="KSO_WM_UNIT_FILL_FORE_SCHEMECOLOR_INDEX_BRIGHTNESS" val="0"/>
  <p:tag name="KSO_WM_UNIT_FILL_TYPE" val="1"/>
  <p:tag name="KSO_WM_UNIT_HIGHLIGHT" val="0"/>
  <p:tag name="KSO_WM_UNIT_ID" val="diagram20216508_4*l_h_i*1_5_1"/>
  <p:tag name="KSO_WM_UNIT_INDEX" val="1_5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6508"/>
  <p:tag name="KSO_WM_UNIT_COMPATIBLE" val="0"/>
  <p:tag name="KSO_WM_UNIT_DIAGRAM_ISNUMVISUAL" val="0"/>
  <p:tag name="KSO_WM_UNIT_DIAGRAM_ISREFERUNIT" val="0"/>
  <p:tag name="KSO_WM_UNIT_HIGHLIGHT" val="0"/>
  <p:tag name="KSO_WM_UNIT_ID" val="diagram20216508_4*l_h_f*1_3_1"/>
  <p:tag name="KSO_WM_UNIT_INDEX" val="1_3_1"/>
  <p:tag name="KSO_WM_UNIT_LAYERLEVEL" val="1_1_1"/>
  <p:tag name="KSO_WM_UNIT_NOCLEAR" val="0"/>
  <p:tag name="KSO_WM_UNIT_PRESET_TEXT" val="单击此处添加文本具体内容，简明扼要的阐述您的观点。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l_h_f"/>
</p:tagLst>
</file>

<file path=ppt/tags/tag22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6508"/>
  <p:tag name="KSO_WM_UNIT_COMPATIBLE" val="0"/>
  <p:tag name="KSO_WM_UNIT_DIAGRAM_ISNUMVISUAL" val="0"/>
  <p:tag name="KSO_WM_UNIT_DIAGRAM_ISREFERUNIT" val="0"/>
  <p:tag name="KSO_WM_UNIT_HIGHLIGHT" val="0"/>
  <p:tag name="KSO_WM_UNIT_ID" val="diagram20216508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3"/>
  <p:tag name="KSO_WM_UNIT_TEXT_FILL_FORE_SCHEMECOLOR_INDEX_BRIGHTNESS" val="0.25"/>
  <p:tag name="KSO_WM_UNIT_TEXT_FILL_TYPE" val="1"/>
  <p:tag name="KSO_WM_UNIT_TYPE" val="l_h_a"/>
</p:tagLst>
</file>

<file path=ppt/tags/tag22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6508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diagram20216508_4*l_h_i*1_3_1"/>
  <p:tag name="KSO_WM_UNIT_INDEX" val="1_3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SLIDE_BACKGROUND" val="[&quot;general&quot;]"/>
  <p:tag name="KSO_WM_SLIDE_BACKGROUND_TYPE" val="general"/>
  <p:tag name="KSO_WM_SLIDE_BK_DARK_LIGHT" val="2"/>
  <p:tag name="KSO_WM_SLIDE_ID" val="diagram20220059_1"/>
  <p:tag name="KSO_WM_SLIDE_INDEX" val="1"/>
  <p:tag name="KSO_WM_SLIDE_ITEM_CNT" val="0"/>
  <p:tag name="KSO_WM_SLIDE_LAYOUT" val="a_d"/>
  <p:tag name="KSO_WM_SLIDE_LAYOUT_CNT" val="1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3-08-23T18:15:25&quot;,&quot;maxSize&quot;:{&quot;size1&quot;:22.2},&quot;minSize&quot;:{&quot;size1&quot;:13.5},&quot;normalSize&quot;:{&quot;size1&quot;:13.5},&quot;subLayout&quot;:[{&quot;id&quot;:&quot;2023-08-23T18:15:25&quot;,&quot;margin&quot;:{&quot;bottom&quot;:0.025999998673796654,&quot;left&quot;:2.117000102996826,&quot;right&quot;:1.2699999809265137,&quot;top&quot;:0.4230000376701355},&quot;type&quot;:0},{&quot;id&quot;:&quot;2023-08-23T18:15:25&quot;,&quot;margin&quot;:{&quot;bottom&quot;:0.847000002861023,&quot;left&quot;:1.2790000438690186,&quot;right&quot;:1.2609999179840088,&quot;top&quot;:0.3970000147819519},&quot;type&quot;:0}],&quot;type&quot;:0}"/>
  <p:tag name="KSO_WM_SLIDE_LAYOUTTYPE" val="topbottom"/>
  <p:tag name="KSO_WM_SLIDE_POSITION" val="36*12"/>
  <p:tag name="KSO_WM_SLIDE_RATIO" val="1.777778"/>
  <p:tag name="KSO_WM_SLIDE_SIZE" val="888*504"/>
  <p:tag name="KSO_WM_SLIDE_SUBTYPE" val="picTxt"/>
  <p:tag name="KSO_WM_SLIDE_TYPE" val="text"/>
  <p:tag name="KSO_WM_TAG_VERSION" val="1.0"/>
  <p:tag name="KSO_WM_TEMPLATE_CATEGORY" val="diagram"/>
  <p:tag name="KSO_WM_TEMPLATE_COLOR_TYPE" val="0"/>
  <p:tag name="KSO_WM_TEMPLATE_INDEX" val="20220059"/>
  <p:tag name="KSO_WM_TEMPLATE_MASTER_TYPE" val="0"/>
  <p:tag name="KSO_WM_TEMPLATE_SUBCATEGORY" val="25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9"/>
  <p:tag name="KSO_WM_UNIT_BLOCK" val="0"/>
  <p:tag name="KSO_WM_UNIT_COMPATIBLE" val="0"/>
  <p:tag name="KSO_WM_UNIT_DEC_AREA_ID" val="e98b3a31ebe84ee79486e9f4651df90b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05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简约上下导航版"/>
  <p:tag name="KSO_WM_UNIT_SM_LIMIT_TYPE" val="2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27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9"/>
  <p:tag name="KSO_WM_UNIT_BLOCK" val="0"/>
  <p:tag name="KSO_WM_UNIT_COMPATIBLE" val="0"/>
  <p:tag name="KSO_WM_UNIT_DEC_AREA_ID" val="676342c3ba794cb88f6857f432bf3175"/>
  <p:tag name="KSO_WM_UNIT_DECORATE_INFO" val="{&quot;ReferentInfo&quot;:{&quot;Id&quot;:&quot;e98b3a31ebe84ee79486e9f4651df90b&quot;,&quot;X&quot;:{&quot;Pos&quot;:0},&quot;Y&quot;:{&quot;Pos&quot;:1}},&quot;DecorateInfoX&quot;:{&quot;Pos&quot;:2,&quot;IsAbs&quot;:true},&quot;DecorateInfoY&quot;:{&quot;Pos&quot;:1,&quot;IsAbs&quot;:true},&quot;DecorateInfoW&quot;:{&quot;IsAbs&quot;:tru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059_1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SM_LIMIT_TYPE" val="4"/>
  <p:tag name="KSO_WM_UNIT_TYPE" val="i"/>
</p:tagLst>
</file>

<file path=ppt/tags/tag233.xml><?xml version="1.0" encoding="utf-8"?>
<p:tagLst xmlns:p="http://schemas.openxmlformats.org/presentationml/2006/main">
  <p:tag name="KSO_WM_ASSEMBLE_CHIP_INDEX" val="769221f5ab534afcb086b5b16cd66895"/>
  <p:tag name="KSO_WM_BEAUTIFY_FLAG" val="#wm#"/>
  <p:tag name="KSO_WM_CHIP_GROUPID" val="60b9e7d565103b6cf1b2863b"/>
  <p:tag name="KSO_WM_CHIP_XID" val="60b9e7d565103b6cf1b2863c"/>
  <p:tag name="KSO_WM_DIAGRAM_GROUP_CODE" val="l1-1"/>
  <p:tag name="KSO_WM_TAG_VERSION" val="1.0"/>
  <p:tag name="KSO_WM_TEMPLATE_CATEGORY" val="diagram"/>
  <p:tag name="KSO_WM_TEMPLATE_INDEX" val="20219276"/>
  <p:tag name="KSO_WM_UNIT_COMPATIBLE" val="0"/>
  <p:tag name="KSO_WM_UNIT_DIAGRAM_ISNUMVISUAL" val="0"/>
  <p:tag name="KSO_WM_UNIT_DIAGRAM_ISREFERUNIT" val="0"/>
  <p:tag name="KSO_WM_UNIT_HIGHLIGHT" val="0"/>
  <p:tag name="KSO_WM_UNIT_ID" val="diagram20219276_2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l_h_f"/>
  <p:tag name="KSO_WM_UNIT_VALUE" val="72"/>
</p:tagLst>
</file>

<file path=ppt/tags/tag234.xml><?xml version="1.0" encoding="utf-8"?>
<p:tagLst xmlns:p="http://schemas.openxmlformats.org/presentationml/2006/main">
  <p:tag name="KSO_WM_ASSEMBLE_CHIP_INDEX" val="769221f5ab534afcb086b5b16cd66895"/>
  <p:tag name="KSO_WM_BEAUTIFY_FLAG" val="#wm#"/>
  <p:tag name="KSO_WM_CHIP_GROUPID" val="60b9e7d565103b6cf1b2863b"/>
  <p:tag name="KSO_WM_CHIP_XID" val="60b9e7d565103b6cf1b2863c"/>
  <p:tag name="KSO_WM_DIAGRAM_GROUP_CODE" val="l1-1"/>
  <p:tag name="KSO_WM_TAG_VERSION" val="1.0"/>
  <p:tag name="KSO_WM_TEMPLATE_CATEGORY" val="diagram"/>
  <p:tag name="KSO_WM_TEMPLATE_INDEX" val="20219276"/>
  <p:tag name="KSO_WM_UNIT_COMPATIBLE" val="0"/>
  <p:tag name="KSO_WM_UNIT_DIAGRAM_ISNUMVISUAL" val="0"/>
  <p:tag name="KSO_WM_UNIT_DIAGRAM_ISREFERUNIT" val="0"/>
  <p:tag name="KSO_WM_UNIT_HIGHLIGHT" val="0"/>
  <p:tag name="KSO_WM_UNIT_ID" val="diagram20219276_2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3"/>
  <p:tag name="KSO_WM_UNIT_TEXT_FILL_FORE_SCHEMECOLOR_INDEX_BRIGHTNESS" val="0.25"/>
  <p:tag name="KSO_WM_UNIT_TEXT_FILL_TYPE" val="1"/>
  <p:tag name="KSO_WM_UNIT_TYPE" val="l_h_a"/>
  <p:tag name="KSO_WM_UNIT_VALUE" val="8"/>
</p:tagLst>
</file>

<file path=ppt/tags/tag235.xml><?xml version="1.0" encoding="utf-8"?>
<p:tagLst xmlns:p="http://schemas.openxmlformats.org/presentationml/2006/main">
  <p:tag name="KSO_WM_ASSEMBLE_CHIP_INDEX" val="769221f5ab534afcb086b5b16cd66895"/>
  <p:tag name="KSO_WM_BEAUTIFY_FLAG" val="#wm#"/>
  <p:tag name="KSO_WM_CHIP_GROUPID" val="60b9e7d565103b6cf1b2863b"/>
  <p:tag name="KSO_WM_CHIP_XID" val="60b9e7d565103b6cf1b2863c"/>
  <p:tag name="KSO_WM_DIAGRAM_GROUP_CODE" val="l1-1"/>
  <p:tag name="KSO_WM_TAG_VERSION" val="1.0"/>
  <p:tag name="KSO_WM_TEMPLATE_CATEGORY" val="diagram"/>
  <p:tag name="KSO_WM_TEMPLATE_INDEX" val="20219276"/>
  <p:tag name="KSO_WM_UNIT_COMPATIBLE" val="0"/>
  <p:tag name="KSO_WM_UNIT_DIAGRAM_ISNUMVISUAL" val="0"/>
  <p:tag name="KSO_WM_UNIT_DIAGRAM_ISREFERUNIT" val="0"/>
  <p:tag name="KSO_WM_UNIT_HIGHLIGHT" val="0"/>
  <p:tag name="KSO_WM_UNIT_ID" val="diagram20219276_2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l_h_f"/>
  <p:tag name="KSO_WM_UNIT_VALUE" val="72"/>
</p:tagLst>
</file>

<file path=ppt/tags/tag236.xml><?xml version="1.0" encoding="utf-8"?>
<p:tagLst xmlns:p="http://schemas.openxmlformats.org/presentationml/2006/main">
  <p:tag name="KSO_WM_ASSEMBLE_CHIP_INDEX" val="769221f5ab534afcb086b5b16cd66895"/>
  <p:tag name="KSO_WM_BEAUTIFY_FLAG" val="#wm#"/>
  <p:tag name="KSO_WM_CHIP_GROUPID" val="60b9e7d565103b6cf1b2863b"/>
  <p:tag name="KSO_WM_CHIP_XID" val="60b9e7d565103b6cf1b2863c"/>
  <p:tag name="KSO_WM_DIAGRAM_GROUP_CODE" val="l1-1"/>
  <p:tag name="KSO_WM_TAG_VERSION" val="1.0"/>
  <p:tag name="KSO_WM_TEMPLATE_CATEGORY" val="diagram"/>
  <p:tag name="KSO_WM_TEMPLATE_INDEX" val="20219276"/>
  <p:tag name="KSO_WM_UNIT_COMPATIBLE" val="0"/>
  <p:tag name="KSO_WM_UNIT_DIAGRAM_ISNUMVISUAL" val="0"/>
  <p:tag name="KSO_WM_UNIT_DIAGRAM_ISREFERUNIT" val="0"/>
  <p:tag name="KSO_WM_UNIT_HIGHLIGHT" val="0"/>
  <p:tag name="KSO_WM_UNIT_ID" val="diagram20219276_2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3"/>
  <p:tag name="KSO_WM_UNIT_TEXT_FILL_FORE_SCHEMECOLOR_INDEX_BRIGHTNESS" val="0.25"/>
  <p:tag name="KSO_WM_UNIT_TEXT_FILL_TYPE" val="1"/>
  <p:tag name="KSO_WM_UNIT_TYPE" val="l_h_a"/>
  <p:tag name="KSO_WM_UNIT_VALUE" val="8"/>
</p:tagLst>
</file>

<file path=ppt/tags/tag237.xml><?xml version="1.0" encoding="utf-8"?>
<p:tagLst xmlns:p="http://schemas.openxmlformats.org/presentationml/2006/main">
  <p:tag name="KSO_WM_ASSEMBLE_CHIP_INDEX" val="769221f5ab534afcb086b5b16cd66895"/>
  <p:tag name="KSO_WM_BEAUTIFY_FLAG" val="#wm#"/>
  <p:tag name="KSO_WM_CHIP_GROUPID" val="60b9e7d565103b6cf1b2863b"/>
  <p:tag name="KSO_WM_CHIP_XID" val="60b9e7d565103b6cf1b2863c"/>
  <p:tag name="KSO_WM_DIAGRAM_GROUP_CODE" val="l1-1"/>
  <p:tag name="KSO_WM_TAG_VERSION" val="1.0"/>
  <p:tag name="KSO_WM_TEMPLATE_CATEGORY" val="diagram"/>
  <p:tag name="KSO_WM_TEMPLATE_INDEX" val="20219276"/>
  <p:tag name="KSO_WM_UNIT_COMPATIBLE" val="0"/>
  <p:tag name="KSO_WM_UNIT_DIAGRAM_ISNUMVISUAL" val="0"/>
  <p:tag name="KSO_WM_UNIT_DIAGRAM_ISREFERUNIT" val="0"/>
  <p:tag name="KSO_WM_UNIT_HIGHLIGHT" val="0"/>
  <p:tag name="KSO_WM_UNIT_ID" val="diagram20219276_2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l_h_f"/>
  <p:tag name="KSO_WM_UNIT_VALUE" val="72"/>
</p:tagLst>
</file>

<file path=ppt/tags/tag238.xml><?xml version="1.0" encoding="utf-8"?>
<p:tagLst xmlns:p="http://schemas.openxmlformats.org/presentationml/2006/main">
  <p:tag name="KSO_WM_ASSEMBLE_CHIP_INDEX" val="769221f5ab534afcb086b5b16cd66895"/>
  <p:tag name="KSO_WM_BEAUTIFY_FLAG" val="#wm#"/>
  <p:tag name="KSO_WM_CHIP_GROUPID" val="60b9e7d565103b6cf1b2863b"/>
  <p:tag name="KSO_WM_CHIP_XID" val="60b9e7d565103b6cf1b2863c"/>
  <p:tag name="KSO_WM_DIAGRAM_GROUP_CODE" val="l1-1"/>
  <p:tag name="KSO_WM_TAG_VERSION" val="1.0"/>
  <p:tag name="KSO_WM_TEMPLATE_CATEGORY" val="diagram"/>
  <p:tag name="KSO_WM_TEMPLATE_INDEX" val="20219276"/>
  <p:tag name="KSO_WM_UNIT_COMPATIBLE" val="0"/>
  <p:tag name="KSO_WM_UNIT_DIAGRAM_ISNUMVISUAL" val="0"/>
  <p:tag name="KSO_WM_UNIT_DIAGRAM_ISREFERUNIT" val="0"/>
  <p:tag name="KSO_WM_UNIT_HIGHLIGHT" val="0"/>
  <p:tag name="KSO_WM_UNIT_ID" val="diagram20219276_2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3"/>
  <p:tag name="KSO_WM_UNIT_TEXT_FILL_FORE_SCHEMECOLOR_INDEX_BRIGHTNESS" val="0.25"/>
  <p:tag name="KSO_WM_UNIT_TEXT_FILL_TYPE" val="1"/>
  <p:tag name="KSO_WM_UNIT_TYPE" val="l_h_a"/>
  <p:tag name="KSO_WM_UNIT_VALUE" val="8"/>
</p:tagLst>
</file>

<file path=ppt/tags/tag239.xml><?xml version="1.0" encoding="utf-8"?>
<p:tagLst xmlns:p="http://schemas.openxmlformats.org/presentationml/2006/main">
  <p:tag name="KSO_WM_BEAUTIFY_FLAG" val="#wm#"/>
  <p:tag name="KSO_WM_SLIDE_BACKGROUND" val="[&quot;general&quot;]"/>
  <p:tag name="KSO_WM_SLIDE_BACKGROUND_TYPE" val="general"/>
  <p:tag name="KSO_WM_SLIDE_BK_DARK_LIGHT" val="2"/>
  <p:tag name="KSO_WM_SLIDE_ID" val="diagram20220059_1"/>
  <p:tag name="KSO_WM_SLIDE_INDEX" val="1"/>
  <p:tag name="KSO_WM_SLIDE_ITEM_CNT" val="0"/>
  <p:tag name="KSO_WM_SLIDE_LAYOUT" val="a_d"/>
  <p:tag name="KSO_WM_SLIDE_LAYOUT_CNT" val="1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3-08-23T18:15:41&quot;,&quot;maxSize&quot;:{&quot;size1&quot;:22.2},&quot;minSize&quot;:{&quot;size1&quot;:13.5},&quot;normalSize&quot;:{&quot;size1&quot;:13.5},&quot;subLayout&quot;:[{&quot;id&quot;:&quot;2023-08-23T18:15:41&quot;,&quot;margin&quot;:{&quot;bottom&quot;:0.025999998673796654,&quot;left&quot;:2.117000102996826,&quot;right&quot;:1.2699999809265137,&quot;top&quot;:0.4230000376701355},&quot;type&quot;:0},{&quot;id&quot;:&quot;2023-08-23T18:15:41&quot;,&quot;margin&quot;:{&quot;bottom&quot;:0.847000002861023,&quot;left&quot;:1.2790000438690186,&quot;right&quot;:1.2609999179840088,&quot;top&quot;:0.3970000147819519},&quot;type&quot;:0}],&quot;type&quot;:0}"/>
  <p:tag name="KSO_WM_SLIDE_LAYOUTTYPE" val="topbottom"/>
  <p:tag name="KSO_WM_SLIDE_POSITION" val="36*12"/>
  <p:tag name="KSO_WM_SLIDE_RATIO" val="1.777778"/>
  <p:tag name="KSO_WM_SLIDE_SIZE" val="888*504"/>
  <p:tag name="KSO_WM_SLIDE_SUBTYPE" val="picTxt"/>
  <p:tag name="KSO_WM_SLIDE_TYPE" val="text"/>
  <p:tag name="KSO_WM_TAG_VERSION" val="1.0"/>
  <p:tag name="KSO_WM_TEMPLATE_CATEGORY" val="diagram"/>
  <p:tag name="KSO_WM_TEMPLATE_COLOR_TYPE" val="0"/>
  <p:tag name="KSO_WM_TEMPLATE_INDEX" val="20220059"/>
  <p:tag name="KSO_WM_TEMPLATE_MASTER_TYPE" val="0"/>
  <p:tag name="KSO_WM_TEMPLATE_SUBCATEGORY" val="25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9"/>
  <p:tag name="KSO_WM_UNIT_BLOCK" val="0"/>
  <p:tag name="KSO_WM_UNIT_COMPATIBLE" val="0"/>
  <p:tag name="KSO_WM_UNIT_DEC_AREA_ID" val="e98b3a31ebe84ee79486e9f4651df90b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05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简约上下导航版"/>
  <p:tag name="KSO_WM_UNIT_SM_LIMIT_TYPE" val="2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27"/>
  <p:tag name="WM_BEAUTIFY_ZORDER_FLAG_TAG" val="1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9"/>
  <p:tag name="KSO_WM_UNIT_BLOCK" val="0"/>
  <p:tag name="KSO_WM_UNIT_COMPATIBLE" val="0"/>
  <p:tag name="KSO_WM_UNIT_DEC_AREA_ID" val="676342c3ba794cb88f6857f432bf3175"/>
  <p:tag name="KSO_WM_UNIT_DECORATE_INFO" val="{&quot;ReferentInfo&quot;:{&quot;Id&quot;:&quot;e98b3a31ebe84ee79486e9f4651df90b&quot;,&quot;X&quot;:{&quot;Pos&quot;:0},&quot;Y&quot;:{&quot;Pos&quot;:1}},&quot;DecorateInfoX&quot;:{&quot;Pos&quot;:2,&quot;IsAbs&quot;:true},&quot;DecorateInfoY&quot;:{&quot;Pos&quot;:1,&quot;IsAbs&quot;:true},&quot;DecorateInfoW&quot;:{&quot;IsAbs&quot;:tru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059_1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SM_LIMIT_TYPE" val="4"/>
  <p:tag name="KSO_WM_UNIT_TYPE" val="i"/>
  <p:tag name="WM_BEAUTIFY_ZORDER_FLAG_TAG" val="2"/>
</p:tagLst>
</file>

<file path=ppt/tags/tag242.xml><?xml version="1.0" encoding="utf-8"?>
<p:tagLst xmlns:p="http://schemas.openxmlformats.org/presentationml/2006/main">
  <p:tag name="KSO_WM_BEAUTIFY_FLAG" val="#wm#"/>
  <p:tag name="KSO_WM_CHIP_GROUPID" val="5e757c8069be4861f5f86138"/>
  <p:tag name="KSO_WM_CHIP_XID" val="5e757c8069be4861f5f86139"/>
  <p:tag name="KSO_WM_TAG_VERSION" val="1.0"/>
  <p:tag name="KSO_WM_TEMPLATE_ASSEMBLE_GROUPID" val="60656e9d4054ed1e2fb7fca7"/>
  <p:tag name="KSO_WM_TEMPLATE_ASSEMBLE_XID" val="60656e9d4054ed1e2fb7fca7"/>
  <p:tag name="KSO_WM_TEMPLATE_CATEGORY" val="diagram"/>
  <p:tag name="KSO_WM_TEMPLATE_INDEX" val="20210867"/>
  <p:tag name="KSO_WM_UNIT_BLOCK" val="0"/>
  <p:tag name="KSO_WM_UNIT_COMPATIBLE" val="0"/>
  <p:tag name="KSO_WM_UNIT_DEC_AREA_ID" val="ddb123fe61164ca0a1ed938374ad4324"/>
  <p:tag name="KSO_WM_UNIT_DECORATE_INFO" val="{&quot;ReferentInfo&quot;:{&quot;Id&quot;:&quot;slide&quot;,&quot;X&quot;:{&quot;Pos&quot;:2},&quot;Y&quot;:{&quot;Pos&quot;:0}},&quot;DecorateInfoX&quot;:{&quot;Pos&quot;:2,&quot;IsAbs&quot;:false},&quot;DecorateInfoY&quot;:{&quot;Pos&quot;:0,&quot;IsAbs&quot;:false},&quot;DecorateInfoW&quot;:{&quot;IsAbs&quot;:false},&quot;DecorateInfoH&quot;:{&quot;IsAbs&quot;:false},&quot;whChangeMode&quot;:1}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0867_1*i*2"/>
  <p:tag name="KSO_WM_UNIT_INDEX" val="2"/>
  <p:tag name="KSO_WM_UNIT_LAYERLEVEL" val="1"/>
  <p:tag name="KSO_WM_UNIT_SM_LIMIT_TYPE" val="2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15"/>
  <p:tag name="WM_BEAUTIFY_ZORDER_FLAG_TAG" val="4"/>
</p:tagLst>
</file>

<file path=ppt/tags/tag243.xml><?xml version="1.0" encoding="utf-8"?>
<p:tagLst xmlns:p="http://schemas.openxmlformats.org/presentationml/2006/main">
  <p:tag name="KSO_WM_ASSEMBLE_CHIP_INDEX" val="e18b942e664842409cbdea36c639aa76"/>
  <p:tag name="KSO_WM_BEAUTIFY_FLAG" val="#wm#"/>
  <p:tag name="KSO_WM_CHIP_FILLAREA_FILL_RULE" val="{&quot;fill_align&quot;:&quot;ct&quot;,&quot;fill_mode&quot;:&quot;full&quot;,&quot;sacle_strategy&quot;:&quot;smart&quot;}"/>
  <p:tag name="KSO_WM_CHIP_GROUPID" val="5e6b05596848fb12bee65ac8"/>
  <p:tag name="KSO_WM_CHIP_XID" val="5e6b05596848fb12bee65aca"/>
  <p:tag name="KSO_WM_TAG_VERSION" val="1.0"/>
  <p:tag name="KSO_WM_TEMPLATE_ASSEMBLE_GROUPID" val="60656e9d4054ed1e2fb7fca7"/>
  <p:tag name="KSO_WM_TEMPLATE_ASSEMBLE_XID" val="60656e9d4054ed1e2fb7fca7"/>
  <p:tag name="KSO_WM_TEMPLATE_CATEGORY" val="diagram"/>
  <p:tag name="KSO_WM_TEMPLATE_INDEX" val="20210867"/>
  <p:tag name="KSO_WM_UNIT_BLOCK" val="0"/>
  <p:tag name="KSO_WM_UNIT_COMPATIBLE" val="0"/>
  <p:tag name="KSO_WM_UNIT_DEC_AREA_ID" val="9fa31440948445928d960726c317c460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14;20;2"/>
  <p:tag name="KSO_WM_UNIT_DIAGRAM_ISNUMVISUAL" val="0"/>
  <p:tag name="KSO_WM_UNIT_DIAGRAM_ISREFERUNIT" val="0"/>
  <p:tag name="KSO_WM_UNIT_HIGHLIGHT" val="0"/>
  <p:tag name="KSO_WM_UNIT_ID" val="diagram20210867_1*f*1"/>
  <p:tag name="KSO_WM_UNIT_INDEX" val="1"/>
  <p:tag name="KSO_WM_UNIT_LAYERLEVEL" val="1"/>
  <p:tag name="KSO_WM_UNIT_NOCLEAR" val="0"/>
  <p:tag name="KSO_WM_UNIT_PRESET_TEXT" val="单击此处添加正文。"/>
  <p:tag name="KSO_WM_UNIT_SHOW_EDIT_AREA_INDICATION" val="1"/>
  <p:tag name="KSO_WM_UNIT_SM_LIMIT_TYPE" val="2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EXT_SUBTYPE" val="a"/>
  <p:tag name="KSO_WM_UNIT_TYPE" val="f"/>
  <p:tag name="KSO_WM_UNIT_VALUE" val="96"/>
  <p:tag name="WM_BEAUTIFY_ZORDER_FLAG_TAG" val="5"/>
</p:tagLst>
</file>

<file path=ppt/tags/tag244.xml><?xml version="1.0" encoding="utf-8"?>
<p:tagLst xmlns:p="http://schemas.openxmlformats.org/presentationml/2006/main">
  <p:tag name="KSO_WM_ASSEMBLE_CHIP_INDEX" val="d7587c8e00cf43cca0bf412352a280f8"/>
  <p:tag name="KSO_WM_BEAUTIFY_FLAG" val="#wm#"/>
  <p:tag name="KSO_WM_CHIP_FILLAREA_FILL_RULE" val="{&quot;fill_align&quot;:&quot;cb&quot;,&quot;fill_mode&quot;:&quot;full&quot;,&quot;sacle_strategy&quot;:&quot;smart&quot;}"/>
  <p:tag name="KSO_WM_CHIP_GROUPID" val="5e7310da9a230a26b9e88a19"/>
  <p:tag name="KSO_WM_CHIP_XID" val="5e7310da9a230a26b9e88a1a"/>
  <p:tag name="KSO_WM_TAG_VERSION" val="1.0"/>
  <p:tag name="KSO_WM_TEMPLATE_ASSEMBLE_GROUPID" val="60656e9d4054ed1e2fb7fca7"/>
  <p:tag name="KSO_WM_TEMPLATE_ASSEMBLE_XID" val="60656e9d4054ed1e2fb7fca7"/>
  <p:tag name="KSO_WM_TEMPLATE_CATEGORY" val="diagram"/>
  <p:tag name="KSO_WM_TEMPLATE_INDEX" val="20210867"/>
  <p:tag name="KSO_WM_UNIT_COMPATIBLE" val="1"/>
  <p:tag name="KSO_WM_UNIT_DEC_AREA_ID" val="b2c25fc2b3a045b58003e91268a42b56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10867_1*d*1"/>
  <p:tag name="KSO_WM_UNIT_INDEX" val="1"/>
  <p:tag name="KSO_WM_UNIT_LAYERLEVEL" val="1"/>
  <p:tag name="KSO_WM_UNIT_PLACING_PICTURE" val="d7587c8e00cf43cca0bf412352a280f8"/>
  <p:tag name="KSO_WM_UNIT_SM_LIMIT_TYPE" val="2"/>
  <p:tag name="KSO_WM_UNIT_SUPPORT_UNIT_TYPE" val="[&quot;d&quot;,&quot;θ&quot;]"/>
  <p:tag name="KSO_WM_UNIT_TYPE" val="d"/>
  <p:tag name="KSO_WM_UNIT_VALUE" val="1058*1438"/>
  <p:tag name="WM_BEAUTIFY_ZORDER_FLAG_TAG" val="6"/>
</p:tagLst>
</file>

<file path=ppt/tags/tag245.xml><?xml version="1.0" encoding="utf-8"?>
<p:tagLst xmlns:p="http://schemas.openxmlformats.org/presentationml/2006/main">
  <p:tag name="KSO_WM_BEAUTIFY_FLAG" val="#wm#"/>
  <p:tag name="KSO_WM_SLIDE_BACKGROUND" val="[&quot;general&quot;]"/>
  <p:tag name="KSO_WM_SLIDE_BACKGROUND_TYPE" val="general"/>
  <p:tag name="KSO_WM_SLIDE_BK_DARK_LIGHT" val="2"/>
  <p:tag name="KSO_WM_SLIDE_ID" val="diagram20220059_1"/>
  <p:tag name="KSO_WM_SLIDE_INDEX" val="1"/>
  <p:tag name="KSO_WM_SLIDE_ITEM_CNT" val="0"/>
  <p:tag name="KSO_WM_SLIDE_LAYOUT" val="a_d"/>
  <p:tag name="KSO_WM_SLIDE_LAYOUT_CNT" val="1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3-08-23T18:15:57&quot;,&quot;maxSize&quot;:{&quot;size1&quot;:22.2},&quot;minSize&quot;:{&quot;size1&quot;:13.5},&quot;normalSize&quot;:{&quot;size1&quot;:13.5},&quot;subLayout&quot;:[{&quot;id&quot;:&quot;2023-08-23T18:15:57&quot;,&quot;margin&quot;:{&quot;bottom&quot;:0.025999998673796654,&quot;left&quot;:2.117000102996826,&quot;right&quot;:1.2699999809265137,&quot;top&quot;:0.4230000376701355},&quot;type&quot;:0},{&quot;id&quot;:&quot;2023-08-23T18:15:57&quot;,&quot;margin&quot;:{&quot;bottom&quot;:0.847000002861023,&quot;left&quot;:1.2790000438690186,&quot;right&quot;:1.2609999179840088,&quot;top&quot;:0.3970000147819519},&quot;type&quot;:0}],&quot;type&quot;:0}"/>
  <p:tag name="KSO_WM_SLIDE_LAYOUTTYPE" val="topbottom"/>
  <p:tag name="KSO_WM_SLIDE_POSITION" val="36*12"/>
  <p:tag name="KSO_WM_SLIDE_RATIO" val="1.777778"/>
  <p:tag name="KSO_WM_SLIDE_SIZE" val="888*504"/>
  <p:tag name="KSO_WM_SLIDE_SUBTYPE" val="picTxt"/>
  <p:tag name="KSO_WM_SLIDE_TYPE" val="text"/>
  <p:tag name="KSO_WM_TAG_VERSION" val="1.0"/>
  <p:tag name="KSO_WM_TEMPLATE_CATEGORY" val="diagram"/>
  <p:tag name="KSO_WM_TEMPLATE_COLOR_TYPE" val="0"/>
  <p:tag name="KSO_WM_TEMPLATE_INDEX" val="20220059"/>
  <p:tag name="KSO_WM_TEMPLATE_MASTER_TYPE" val="0"/>
  <p:tag name="KSO_WM_TEMPLATE_SUBCATEGORY" val="25"/>
</p:tagLst>
</file>

<file path=ppt/tags/tag24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Office 主题">
  <a:themeElements>
    <a:clrScheme name="160436">
      <a:dk1>
        <a:srgbClr val="000000"/>
      </a:dk1>
      <a:lt1>
        <a:srgbClr val="FFFFFF"/>
      </a:lt1>
      <a:dk2>
        <a:srgbClr val="E1EBF5"/>
      </a:dk2>
      <a:lt2>
        <a:srgbClr val="FFFFFF"/>
      </a:lt2>
      <a:accent1>
        <a:srgbClr val="046FB6"/>
      </a:accent1>
      <a:accent2>
        <a:srgbClr val="3586C2"/>
      </a:accent2>
      <a:accent3>
        <a:srgbClr val="4D94BC"/>
      </a:accent3>
      <a:accent4>
        <a:srgbClr val="60A8BF"/>
      </a:accent4>
      <a:accent5>
        <a:srgbClr val="71BCC1"/>
      </a:accent5>
      <a:accent6>
        <a:srgbClr val="80D0C3"/>
      </a:accent6>
      <a:hlink>
        <a:srgbClr val="00B0F0"/>
      </a:hlink>
      <a:folHlink>
        <a:srgbClr val="AFB2B4"/>
      </a:folHlink>
    </a:clrScheme>
    <a:fontScheme name="Arial">
      <a:majorFont>
        <a:latin typeface="Arial"/>
        <a:ea typeface="Arial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Arial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7">
      <vt:lpstr>Arial</vt:lpstr>
      <vt:lpstr>Calibri</vt:lpstr>
      <vt:lpstr>Wingdings 2</vt:lpstr>
      <vt:lpstr>微软雅黑</vt:lpstr>
      <vt:lpstr>Calibri Light</vt:lpstr>
      <vt:lpstr>华文中宋</vt:lpstr>
      <vt:lpstr>宋体</vt:lpstr>
      <vt:lpstr>黑体</vt:lpstr>
      <vt:lpstr>Arial Black</vt:lpstr>
      <vt:lpstr>Times New Roman</vt:lpstr>
      <vt:lpstr>Segoe UI</vt:lpstr>
      <vt:lpstr>Office Theme</vt:lpstr>
      <vt:lpstr>卫生监督协管</vt:lpstr>
      <vt:lpstr>PowerPoint Presentation</vt:lpstr>
      <vt:lpstr>卫生监督协管概述</vt:lpstr>
      <vt:lpstr>PowerPoint Presentation</vt:lpstr>
      <vt:lpstr>PowerPoint Presentation</vt:lpstr>
      <vt:lpstr>卫生监督协管的重要性</vt:lpstr>
      <vt:lpstr>PowerPoint Presentation</vt:lpstr>
      <vt:lpstr>PowerPoint Presentation</vt:lpstr>
      <vt:lpstr>PowerPoint Presentation</vt:lpstr>
      <vt:lpstr>卫生监督协管工作内容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2024-09-01T12:03:31.665</cp:lastPrinted>
  <dcterms:created xsi:type="dcterms:W3CDTF">2024-09-01T04:03:31Z</dcterms:created>
  <dcterms:modified xsi:type="dcterms:W3CDTF">2024-09-01T04:03:34Z</dcterms:modified>
</cp:coreProperties>
</file>