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47DF3-8138-4316-9795-38285B27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74200-9868-41D6-8396-F978CB74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B8EDE-EE91-47AA-9C0A-CFE39CD25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73125-B655-45FD-AAE2-A0AE632FE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2AE29-3F36-4601-A63B-9A16F743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4BA3D-0CEA-42C8-B050-CAD21AB6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04DEE-5776-4B8C-AE9A-CB15B53D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6972F-A692-4A37-A9D4-D550F297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46BA2-496C-4A8B-94CB-2A8FA351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62C37-5B0D-4B8C-99FC-6CF76B9E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1B5F4-3DA3-4A6B-88D5-4685BE8F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13020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服装市场调研报告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服装市场是一个庞大的产业，随着人们生活水平的提高和时尚观念的转变，消费者对服装的需求也在不断变化。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面对这样的市场环境，服装企业需要深入了解市场需求、消费者行为和竞争态势，以制定科学合理的经营策略。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随着互联网和电商的快速发展，服装市场的竞争格局也在不断变化，品牌、品质、价格、服务等方面的竞争愈发激烈。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本报告旨在通过对服装市场的深入调研，了解市场需求、消费者行为和竞争态势。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通过数据分析和案例研究，为服装企业提供科学合理的经营策略和建议。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帮助企业了解市场趋势，把握商机，提高市场竞争力。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服装市场规模持续扩大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随着人们生活水平的提高和时尚观念的转变，服装市场规模不断扩大。全球服装市场规模逐年增长，尤其在亚洲地区，由于人口众多和消费升级，市场规模增长迅速。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多层次、多元化的市场结构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服装市场结构呈现出多层次、多元化的特点。高端市场以国际知名品牌为主，中端市场品牌众多，竞争激烈，而低端市场则以价格战为主。此外，线上服装市场近年来发展迅速，成为服装销售的重要渠道。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消费者越来越注重品质和个性化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在选择服装时，越来越注重品质和个性化。他们不仅关注服装的款式和品牌，还关注面料的舒适度和耐用性。同时，线上购物和社交媒体对消费者行为产生了深远影响，使得消费者更加注重个性化和定制化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以时尚、潮流的设计风格吸引年轻消费者，市场份额较大。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注重品质和细节，以中高端市场为目标客户，品牌形象良好。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以性价比和快速更新为优势，吸引对价格敏感的消费者。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通过与知名设计师合作、举办时尚活动等方式提升品牌影响力，同时拓展线上销售渠道。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注重产品研发和品质控制，通过与供应商建立长期合作关系确保原材料品质，同时加大广告宣传力度。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以快速响应市场需求和灵活的供应链管理为优势，不断推出新品，并降低成本以保持价格竞争力。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设计新颖、时尚，品牌知名度高，但价格偏高，可能影响部分消费者的购买意愿。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品质稳定、品牌形象良好，但可能在创新和价格方面不够灵活。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价格亲民、更新速度快，但可能在品质和品牌影响力方面有所欠缺。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https://d.book118.com/816013020110010045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2024-09-14T03:35:25.353</cp:lastPrinted>
  <dcterms:created xsi:type="dcterms:W3CDTF">2024-09-13T19:35:25Z</dcterms:created>
  <dcterms:modified xsi:type="dcterms:W3CDTF">2024-09-13T19:35:27Z</dcterms:modified>
</cp:coreProperties>
</file>