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C10D9-99E1-40E6-8E59-412F9595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FD560-89AA-4F5B-956C-C9DB0D0D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F99BD-D1A3-413F-8297-71F6B36E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EDC37-BA0B-4CBA-AA8B-11A32032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1F2CB-8648-4FAD-9574-D435A120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FA041-DD83-48B6-BF71-582F8215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82458-1C92-4342-9364-A56A7EA5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D7DAE-C6EE-4598-AE7E-550860D2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2D8B8-73F4-4EF9-BA8E-E2616AB99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E3D29-64EC-4FBA-8F48-6A0C95A35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06E3-AAC5-4F27-A66B-6E9A15F80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1310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护理质量反馈及改进策略\n## 1.压疮护理的基本概念与重要性\n### 1.1压疮的定义与分类\n### 1.2压疮的发生原因及危险因素\n### 1.3压疮护理对患者康复的重要性\n## 2.压疮护理质量评估标准与方法\n### 2.1压疮护理质量评估的内容与标准\n### 2.2压疮护理质量评估的方法与工具\n### 2.3压疮护理质量评估的结果与解读\n## 3.压疮护理质量反馈及数据分析\n### 3.1压疮护理质量反馈的来源与收集\n### 3.2压疮护理质量数据的整理与分析\n### 3.3压疮护理质量反馈的呈现与沟通\n## 4.压疮护理质量改进策略与实践\n### 4.1针对压疮护理质量反馈的问题分析\n### 4.2压疮护理质量改进的目标与计划\n### 4.3压疮护理质量改进的实施与效果评估\n## 5.压疮护理质量持续改进的循环过程\n### 5.1压疮护理质量持续改进的循环模型\n### 5.2压疮护理质量持续改进的关键环节\n### 5.3压疮护理质量持续改进的未来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压疮护理质量反馈及改进策略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压疮护理的基本概念与重要性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压疮的定义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压疮是指身体局部组织长时间受压，导致血液循环障碍，组织缺血、缺氧和营养不良，从而引发皮肤和组织损伤和坏死的一种病症。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压疮通常发生在卧床患者、瘫痪患者、老年患者等长期卧床的人群中。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根据压疮的严重程度，可分为：Ⅰ度压疮、Ⅱ度压疮、Ⅲ度压疮和Ⅳ度压疮。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根据压疮的发生部位，可分为：头部压疮、颈部压疮、背部压疮、臀部压疮、腿部压疮和足部压疮。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压疮的发生原因及危险因素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长时间保持同一姿势，导致局部组织受压。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局部皮肤摩擦和剪切力。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体温过高或过低。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营养不良和免疫力低下。</a:t>
                </a:r>
                <a:endParaRPr/>
              </a:p>
            </p:txBody>
          </p:sp>
          <p:pic>
            <p:nvPicPr>
              <p:cNvPr id="1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患有慢性疾病，如糖尿病、心血管疾病等。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意识障碍或长期卧床。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营养不良、低蛋白血症等。</a:t>
                </a:r>
                <a:endParaRPr/>
              </a:p>
            </p:txBody>
          </p:sp>
          <p:pic>
            <p:nvPicPr>
              <p:cNvPr id="1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预防压疮的发生，降低患者的并发症风险。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促进压疮愈合，缩短患者治疗时间。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减轻患者痛苦，提高患者生活质量。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降低医疗费用，减轻患者家庭和社会负担。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压疮护理对患者康复的重要性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压疮护理质量评估标准与方法</a:t>
            </a:r>
            <a:endParaRPr/>
          </a:p>
        </p:txBody>
      </p:sp>
      <p:sp>
        <p:nvSpPr>
          <p:cNvPr id="1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压疮护理质量评估的内容与标准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6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评估压疮护理的组织和人员配备。</a:t>
                </a:r>
                <a:endParaRPr/>
              </a:p>
            </p:txBody>
          </p:sp>
          <p:cxnSp>
            <p:nvCxnSpPr>
              <p:cNvPr id="18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1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评估压疮护理的流程和操作规程。</a:t>
                </a:r>
                <a:endParaRPr/>
              </a:p>
            </p:txBody>
          </p:sp>
        </p:grpSp>
        <p:grpSp>
          <p:nvGrpSpPr>
            <p:cNvPr id="186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评估压疮护理的效果和患者满意度。</a:t>
                </a:r>
                <a:endParaRPr/>
              </a:p>
            </p:txBody>
          </p:sp>
        </p:grpSp>
        <p:grpSp>
          <p:nvGrpSpPr>
            <p:cNvPr id="191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评估压疮护理的并发症发生率。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9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0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0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0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0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采用问卷调查法，收集医护人员对压疮护理质量的评价。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采用观察法，观察医护人员对压疮护理的操作是否符合规范。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采用数据分析法，分析压疮护理的相关数据和指标。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1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采用访谈法，了解患者对压疮护理的满意度和需求。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压疮护理质量评估的方法与工具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压疮护理质量评估的结果与解读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1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分析压疮护理质量评估的结果，找出存在的问题和不足。</a:t>
                </a:r>
                <a:endParaRPr/>
              </a:p>
            </p:txBody>
          </p:sp>
          <p:cxnSp>
            <p:nvCxnSpPr>
              <p:cNvPr id="21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针对评估结果，制定相应的改进措施和策略。</a:t>
                </a:r>
                <a:endParaRPr/>
              </a:p>
            </p:txBody>
          </p:sp>
        </p:grpSp>
        <p:grpSp>
          <p:nvGrpSpPr>
            <p:cNvPr id="22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跟踪评估改进措施的实施效果，确保压疮护理质量的持续改进。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压疮护理质量反馈及数据分析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从医护人员、患者及其家属、护理管理者等多方收集压疮护理质量反馈。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采用压疮护理质量评估表、满意度调查表等工具收集反馈数据。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利用信息化手段，建立压疮护理质量反馈数据库，方便数据的收集和分析。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压疮护理质量反馈的来源与收集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https://d.book118.com/816013103223010051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压疮护理质量反馈及改进策略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2024-09-17T21:22:04.657</cp:lastPrinted>
  <dcterms:created xsi:type="dcterms:W3CDTF">2024-09-17T13:22:04Z</dcterms:created>
  <dcterms:modified xsi:type="dcterms:W3CDTF">2024-09-17T13:22:06Z</dcterms:modified>
</cp:coreProperties>
</file>