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71DE2E-4ADB-41AF-BC50-4AA84F3F1B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529174-E1AE-4121-A726-B7DF09E45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C487BF-09E2-4831-87A7-5A3B23667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3F061F-7C92-4F4D-90C4-24A30B066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497F22-0E18-482C-8DB1-ED4D8F8A33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180642-CA63-4DA4-A961-94BFACFC5C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0C7D6-E57E-4252-B61E-730B66C097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5A68A0-D36C-4D65-B9E0-26E4F90D2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6EA1F-81EB-44FB-94BB-913909446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4FE5E-4E87-4AF0-9331-DE10EA54D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91C8A-F33C-4CFA-8DF5-287C41006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1404404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市场营销调研讲座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市场营销调研概述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市场营销调研方法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市场营销调研工具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数据分析与解读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市场营销调研应用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市场营销调研概述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市场营销调研是对市场、消费者、竞争对手以及营销策略等进行的系统、客观、科学的调查和研究，以帮助企业做出更好的营销决策。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市场营销调研的主要目的是收集和分析数据，了解市场需求、消费者行为、竞争态势等信息，为企业制定有效的营销策略提供依据。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通过市场营销调研，企业可以了解消费者的需求和偏好，从而更好地满足市场需求。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了解市场需求</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基于调研数据，企业可以制定更加精准、有效的营销策略，提高市场占有率。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制定有效营销策略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通过市场调研，企业可以及时发现市场变化和趋势，从而调整营销策略，降低经营风险。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降低风险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通过深入了解竞争对手和市场环境，企业可以制定更具竞争力的营销策略，提升自身竞争力。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提高竞争力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市场营销调研的重要性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撰写报告</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将分析结果整理成报告，提供给决策者作为制定营销策略的依据。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分析数据</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对收集到的数据进行整理、分类、统计和分析，提取有价值的信息。</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收集数据</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采用多种方法收集数据，包括问卷调查、访谈、观察等。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确定调研目标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明确调研的目的和重点，是开展市场营销调研的第一步。</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设计调研方案</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根据调研目标，制定合理的调研方案，包括调查对象、调查方法、调查内容等。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市场营销调研的步骤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市场营销调研方法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二手资料研究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二手资料研究是指利用已经收集和整理过的资料来进行研究的方法。</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成本低、速度快、资料丰富。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可能存在时效性差、数据质量不可靠等问题。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在市场调研中，二手资料研究常用于初步了解市场情况、确定研究主题和方向等。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定义</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优点</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缺点</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应用场景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应用场景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定量研究</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定量研究是指采用量化的方式对研究对象进行测量和分析的研究方法。</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数据客观、可量化、可对比。</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可能存在样本代表性不足、数据解读主观性强等问题。</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在市场调研中，定量研究常用于了解市场规模、消费者行为、市场占有率等方面。</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定性研究是指通过深入访谈、观察、焦点小组等方式来了解研究对象内在动机和行为的研究方法。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应用场景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深入了解研究对象内心世界、有助于理解复杂问题。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主观性强、样本量较小。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在市场调研中，定性研究常用于探索性研究和深入了解消费者需求、态度等方面。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混合研究方法是指同时采用定性和定量两种方法来进行市场调研的方法。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综合了定性和定量的优点，能够更全面地了解市场情况。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需要较高的研究技巧和经验，且实施难度较大。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在市场调研中，混合研究方法常用于复杂的市场环境，需要同时考虑多个因素和维度的情况。</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应用场景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混合研究方法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市场营销调研工具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调查问卷是市场营销调研中常用的工具之一，通过设计一系列问题，以书面形式向目标受众收集信息。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调查问卷通常包括封闭式问题和开放式问题，封闭式问题提供固定的选择供受访者选择，而开放式问题则允许受访者自由表达意见。调查问卷的设计需要遵循目的明确、结构合理、易于理解等原则。</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调查问卷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观察法是通过直接观察目标受众的行为、态度和反应来收集数据的方法。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可以分为非参与观察和参与观察两种类型。非参与观察是指观察者不参与被观察者的活动，而参与观察则是观察者参与到被观察者的活动中。观察法的优点在于能够直接获取第一手资料，但也可能受到主观因素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https://d.book118.com/816014044041010034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2024-09-03T07:17:26.101</cp:lastPrinted>
  <dcterms:created xsi:type="dcterms:W3CDTF">2024-09-02T23:17:26Z</dcterms:created>
  <dcterms:modified xsi:type="dcterms:W3CDTF">2024-09-02T23:17:28Z</dcterms:modified>
</cp:coreProperties>
</file>