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6AE96-9F53-444D-9833-7E2E3461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4315-AB26-469B-AD88-806BECDE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A232A-E141-43E3-9147-AD3DD939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2FAF3-A191-4C97-BFCF-80CC76C0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B2390-7AA0-4D5C-8A56-F6C14D8A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E0C9E-B0A4-4F9A-A71A-CC3E44A7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62B02-E00B-4840-B298-A14FD11EF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6E827-D2EF-4221-9234-2BE6AF32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E06B1-1A9F-49E6-BF2F-E4958C13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7501F-16F4-4EE2-8195-CCDEF37C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BCF5E-DDEB-4A8D-896A-016DE208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14235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危化品特种作业人员安全操作改进措施推荐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提高危化品特种作业人员安全意识和操作技能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随着危化品行业的快速发展，特种作业人员的安全意识和操作技能对于预防事故、保障生产安全至关重要。因此，本次改进措施旨在通过系统性的培训和教育，提高特种作业人员的安全意识和操作技能水平。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危化品企业作为高危行业，一旦发生事故往往会造成严重的人员伤亡和财产损失。通过加强特种作业人员的安全操作管理，可以从源头上减少事故发生的可能性，保障企业的安全生产。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特种作业人员安全操作现状分析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首先，对危化品企业特种作业人员的安全操作现状进行深入分析，包括人员结构、操作技能水平、安全意识等方面，为后续改进措施提供依据。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针对现状分析中发现的问题，提出一系列具体的安全操作改进措施，如加强安全教育培训、完善安全操作规程、强化现场安全管理等。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为确保改进措施的有效实施，制定详细的实施计划，包括时间节点、责任人、所需资源等，以确保各项措施能够按计划顺利推进。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对实施改进措施后预期达到的效果进行预测和评估，包括事故率的降低、人员安全意识的提高、操作技能水平的提升等，以便对改进措施的效果进行客观评价。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安全操作改进措施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46" r="28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目前危化品特种作业人员数量相对较少，但随着危化品行业的快速发展，人员需求呈上升趋势。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危化品特种作业人员主要分布在石油、化工、制药等危化品生产、储存、运输企业，以及相关的研发、检测机构。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人员数量及分布情况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当前危化品特种作业人员年龄结构偏大，年轻力量相对不足，需要加强对年轻人才的培养和引进。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危化品特种作业人员学历水平普遍较高，但仍有部分人员学历较低，需要加强对低学历人员的培训和提升。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技能水平结构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危化品特种作业人员技能水平参差不齐，部分人员技能水平较高，但仍有部分人员技能水平不足，需要加强对技能水平的提升和培训。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年龄、学历和技能水平结构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危化品特种作业人员工作经验丰富，但部分人员缺乏对新技术、新设备的了解和掌握，需要加强对新技术、新设备的培训和学习。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目前危化品特种作业人员的培训主要包括岗前培训、在岗培训和定期培训，但部分企业对培训重视程度不够，需要加强培训力度和效果评估。同时，培训内容也需要不断更新和完善，以适应行业发展的需求。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工作经验和培训情况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安全操作存在的问题与挑战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部分特种作业人员安全意识不强，对危化品的危险性认识不足，容易忽视安全操作规程。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企业安全培训不到位，作业人员缺乏必要的安全知识和操作技能，无法有效应对突发情况。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部分特种作业人员存在违章操作行为，如未佩戴防护用品、违反操作规程等，增加了事故发生的概率。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操作技能不熟练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部分作业人员操作技能不熟练，无法准确掌握危化品处理的关键环节和安全要求，容易导致操作失误。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部分企业设备设施陈旧老化，存在安全隐患，如管道泄漏、阀门失效等，容易引发事故。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部分作业场所安全设施不完善，如缺乏安全警示标识、应急照明等，不利于作业人员的安全操作。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设备设施不完善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监管制度不完善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部分地区危化品特种作业监管制度不完善，存在监管漏洞和盲区，导致一些安全隐患得不到及时发现和处理。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部分地区监管部门对危化品特种作业的监管力度不够，执法不严格，对违法违规行为处罚不力，难以形成有效的威慑力。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改进措施推荐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https://d.book118.com/816014235014010040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2024-09-06T06:32:27.844</cp:lastPrinted>
  <dcterms:created xsi:type="dcterms:W3CDTF">2024-09-05T22:32:27Z</dcterms:created>
  <dcterms:modified xsi:type="dcterms:W3CDTF">2024-09-05T22:32:30Z</dcterms:modified>
</cp:coreProperties>
</file>