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2AA68E-CA96-4612-8462-530464DFC1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2AA07A-EBBA-4C58-9344-4140C97DE3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732A431-98E8-457F-AAB7-08B9DE610A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34EAA10-D6DA-41F7-A4EE-A2AA43A45A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73DDF9B-F877-4BA8-8836-CC39DB6365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36D6E5-3AB8-4EAA-BA2E-43908E8AA87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63E9139-EF46-45D1-BEFF-6DB8D6691FF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6C95D9-6249-4F1B-957B-404CE8C917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958FD8-942D-436A-8C5D-1770D5F9F5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BD36AA-18D7-4038-BC6A-BD000E7523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400728-0EE5-4052-8309-540E4A477F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6020035204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交通安全心理</a:t>
            </a:r>
          </a:p>
        </p:txBody>
      </p:sp>
      <p:sp>
        <p:nvSpPr>
          <p:cNvPr id="3" name="TextBox 3"/>
          <p:cNvSpPr txBox="1"/>
          <p:nvPr/>
        </p:nvSpPr>
        <p:spPr>
          <a:xfrm>
            <a:off x="4964250" y="3872880"/>
            <a:ext cx="2263498"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4" name="TextBox 4"/>
          <p:cNvSpPr txBox="1"/>
          <p:nvPr/>
        </p:nvSpPr>
        <p:spPr>
          <a:xfrm>
            <a:off x="4293502" y="4349349"/>
            <a:ext cx="360499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交通安全心理概述</a:t>
            </a:r>
          </a:p>
          <a:p>
            <a:r>
              <a:t>驾驶员心理与交通安全</a:t>
            </a:r>
          </a:p>
          <a:p>
            <a:r>
              <a:t>行人心理与交通安全</a:t>
            </a:r>
          </a:p>
          <a:p>
            <a:r>
              <a:t>乘客心理与交通安全</a:t>
            </a:r>
          </a:p>
          <a:p>
            <a:r>
              <a:t>道路环境对交通安全心理的影响</a:t>
            </a:r>
          </a:p>
          <a:p>
            <a:r>
              <a:t>提高交通安全心理的对策与建议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交通安全心理概述</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0875" r="10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交通安全心理是指驾驶员和行人在道路交通环境中的心理活动和行为表现，以及这些心理活动和行为对交通安全的影响。</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交通安全心理是影响道路交通安全的重要因素之一，对于预防和减少交通事故具有重要意义。通过研究和了解交通安全心理，可以更好地指导驾驶员和行人遵守交通规则，提高交通安全意识，减少交通事故的发生。</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375" r="243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研究领域</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交通安全心理研究涉及多个学科领域，包括心理学、交通工程学、社会学等。目前，国内外学者在交通安全心理方面开展了大量研究，取得了一系列重要成果。</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研究方法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交通安全心理研究主要采用问卷调查、实验模拟、事故分析等方法。通过这些方法，可以深入了解驾驶员和行人的心理特征和行为习惯，以及这些特征和行为对交通安全的影响。</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研究成果</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目前，交通安全心理研究已经取得了一系列重要成果，包括揭示了驾驶员和行人的心理特征和行为习惯对交通安全的影响机制，提出了相应的干预措施和政策建议等。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交通安全心理研究现状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影响因素及后果</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交通安全心理受到多种因素的影响，包括驾驶员和行人的个性特征、情绪状态、驾驶技能和经验、交通环境等。这些因素相互作用，共同影响着驾驶员和行人的心理活动和行为表现。</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影响因素</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不良的交通安全心理会导致驾驶员和行人出现违规行为、判断失误、反应迟钝等问题，从而增加交通事故的风险。此外，交通事故的发生也会给驾驶员和行人带来严重的身心伤害和经济损失。因此，加强交通安全心理的研究和干预对于保障道路交通安全具有重要意义。</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后果</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驾驶员心理与交通安全</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181" b="10181"/>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驾驶员在驾驶过程中的视野范围受到多种因素影响，如座椅位置、方向盘角度、车窗和后视镜等。保持正确的坐姿和调整后视镜是确保良好视野的关键。</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视野范围</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驾驶员需要准确判断与前车或障碍物的距离，以及道路宽度和高度等。这要求驾驶员具备良好的深度感知能力，通过视觉线索和经验进行判断。</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深度感知</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在夜间或恶劣天气条件下，驾驶员的视觉能力受到挑战。此时，驾驶员应降低车速、保持车距，并正确使用车灯和其他照明设备。</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夜间和恶劣天气驾驶</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驾驶员视觉特性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反应时间</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驾驶员从发现危险到采取行动的时间称为反应时间。反应时间受到多种因素影响，如驾驶员年龄、经验、注意力集中程度等。通过训练和保持良好的驾驶习惯，可以缩短反应时间。</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3792" r="1379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判断距离</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驾驶员需要准确判断与前车或障碍物的距离，以便在必要时采取避让措施。判断距离的方法包括使用视觉线索、听觉线索和车辆仪表等。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跟车距离</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保持适当的跟车距离是确保交通安全的重要措施之一。跟车距离应根据车速、道路条件和天气情况等因素进行调整。</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驾驶员反应时间与判断距离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情绪对驾驶的影响</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驾驶员的情绪状态会直接影响其驾驶行为和安全性。积极的情绪有助于提高驾驶员的注意力和反应速度，而消极的情绪可能导致驾驶员分心、冲动驾驶或违反交通规则。</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压力管理</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驾驶过程中的压力来源多种多样，如交通拥堵、时间紧迫、道路状况不佳等。有效的压力管理技巧包括深呼吸、放松身心、合理规划行程和避免疲劳驾驶等。</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情绪调节与应对策略</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驾驶员应学会识别自己和他人的情绪，并采取适当的调节和应对策略。例如，当感到愤怒或焦虑时，可以尝试通过沟通、倾听音乐或进行短暂的休息来平复情绪。</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驾驶员情绪与压力管理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行人心理与交通安全</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认为车辆会避让，不会发生事故。</a:t>
            </a:r>
          </a:p>
        </p:txBody>
      </p:sp>
      <p:pic>
        <p:nvPicPr>
          <p:cNvPr id="6" name="Picture 6"/>
          <p:cNvPicPr>
            <a:picLocks noChangeAspect="1"/>
          </p:cNvPicPr>
          <p:nvPr/>
        </p:nvPicPr>
        <p:blipFill>
          <a:blip r:embed="rId2"/>
          <a:srcRect l="8583" r="858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侥幸心理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急于过马路，不顾交通信号和车辆情况。</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急躁心理</a:t>
            </a:r>
          </a:p>
        </p:txBody>
      </p:sp>
      <p:pic>
        <p:nvPicPr>
          <p:cNvPr id="10" name="Picture 10"/>
          <p:cNvPicPr>
            <a:picLocks noChangeAspect="1"/>
          </p:cNvPicPr>
          <p:nvPr/>
        </p:nvPicPr>
        <p:blipFill>
          <a:blip r:embed="rId3"/>
          <a:srcRect l="8083" r="808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1917" r="1191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跟随其他人一起过马路，不考虑自身安全。</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从众心理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行人过马路时的心理现象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通过宣传标语、公益广告等形式，提高行人对交通规则的认知。</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宣传教育</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8792" r="8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示范引领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9083" r="9083"/>
          <a:stretch>
            <a:fillRect/>
          </a:stretch>
        </p:blipFill>
        <p:spPr>
          <a:xfrm>
            <a:off x="8741655"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奖惩措施</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75" r="13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发挥交警、交通协管员等人员的作用，引导行人遵守交通规则。</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对遵守交通规则的行人进行奖励，对违反交通规则的行人进行惩罚。</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行人遵守交通规则意识培养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观察判断</a:t>
            </a:r>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保持距离</a:t>
            </a:r>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穿着显眼</a:t>
            </a:r>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注意路面情况</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行人自我保护能力提升</a:t>
              </a:r>
            </a:p>
          </p:txBody>
        </p:sp>
      </p:grpSp>
      <p:pic>
        <p:nvPicPr>
          <p:cNvPr id="28" name="Picture 28"/>
          <p:cNvPicPr>
            <a:picLocks noChangeAspect="1"/>
          </p:cNvPicPr>
          <p:nvPr/>
        </p:nvPicPr>
        <p:blipFill>
          <a:blip r:embed="rId2"/>
          <a:srcRect l="14334" r="14334"/>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2012" r="12012"/>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4567" r="14567"/>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3563" r="13563"/>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在过马路前，观察交通信号和车辆情况，判断是否可以安全通过。</a:t>
            </a:r>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与车辆保持一定的距离，避免发生碰撞。</a:t>
            </a:r>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穿着颜色鲜艳或带有反光条的衣服，提高被车辆注意到的概率。</a:t>
            </a:r>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注意路面是否湿滑、有障碍物等，避免因此摔倒或受伤。</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https://d.book118.com/816020035204010042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15</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15</vt:i4>
      </vt:variant>
    </vt:vector>
  </HeadingPairs>
  <TitlesOfParts>
    <vt:vector baseType="lpstr" size="18">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2024-09-10T09:14:15.281</cp:lastPrinted>
  <dcterms:created xsi:type="dcterms:W3CDTF">2024-09-10T01:14:15Z</dcterms:created>
  <dcterms:modified xsi:type="dcterms:W3CDTF">2024-09-10T01:14:17Z</dcterms:modified>
</cp:coreProperties>
</file>