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18FE7-9347-40B7-A34D-D0A5CD684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88910F-96F9-414E-8A6D-9A36A4881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FB7DA9-3B5B-448E-AF98-0126A4301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2CBA6E-5F32-44C6-9610-F6956B615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4B58B9-FD44-4820-B75F-50EFCC052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8288D2-BE97-4274-8839-101CA36B2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7E0793-3D99-422A-9AE8-C22123002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40648E-F4A5-437E-9989-F977589AE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0AF585-BA7B-4B9B-9F6C-0FDC34B98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BE9DC-C924-4B7E-A609-970646289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633FF3-34E7-44BC-87DB-CA4E0C811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02015305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加油站员工必读安全教材，为服务铸铁心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加油站安全概述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油品知识与安全操作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消防器材使用与维护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电气设备安全与防雷防静电措施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环境保护与节能减排政策解读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应急演练与事故案例分析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808" r="29808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易燃易爆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加油站经营的汽油、柴油等燃料具有易燃易爆特性，一旦泄漏或遇到明火，极易引发火灾或爆炸。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有毒有害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油品及其挥发物对人体有一定毒性，长时间接触或吸入会对健康造成影响。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静电危害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油品在运输、储存过程中容易产生静电，静电积聚到一定程度可能引发放电，造成火灾。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加油站危险性认识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遵守《中华人民共和国安全生产法》、《危险化学品安全管理条例》等相关法律法规。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083" r="19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企业规章制度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417" r="18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遵循石油石化行业相关安全标准，如《汽车加油加气站设计与施工规范》等。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遵守企业内部的安全管理制度和操作规程。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严格遵守国家和企业相关安全法规、标准及规章制度。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按照安全操作规程进行作业，正确使用安全防护用品。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积极参与安全隐患排查工作，发现隐患及时报告并协助处理。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熟悉应急预案和处置程序，在紧急情况下能够迅速响应并正确处置。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遵守安全规定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安全操作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隐患排查与报告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应急响应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l="9792" r="9792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6189631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 l="16792" r="16792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员工安全责任与义务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油品知识与安全操作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易燃易爆，挥发性强，具有特殊气味。不同标号的汽油辛烷值不同，抗爆性能有所差异。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6625" b="166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不易挥发，燃点较高，粘度较大。适用于压燃式发动机，如柴油车、拖拉机等。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柴油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具有润滑、冷却、清洁等作用，可分为矿物油、合成油和半合成油。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润滑油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油品分类及特性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油品储存与运输安全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储油罐安全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储油罐应设置在地势低洼处，周围建立防火墙。罐体应定期检测，防止泄漏。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油品运输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运输车辆应专车专用，保持清洁。驾驶员和押运员需经过专业培训，持证上岗。运输过程中应遵守交通规则，避免发生交通事故。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防静电措施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油品在储存、运输过程中易产生静电，应采取接地、跨接等防静电措施，防止静电积聚引发火灾或爆炸。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加油员应穿着防静电工作服，戴好工作帽和手套。检查加油机、油枪等设备是否完好，确保无漏油、漏气现象。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加油前准备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加油时应遵循“一问、二看、三核对、四加油”的原则，即询问客户所需油品、查看油箱盖标识、核对油品与数量、按规范加油。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加油过程中严禁吸烟、使用手机等明火物品；禁止向塑料容器内直接加注汽油；遇到雷雨天气应停止加油作业；发现异常情况应立即停止加油并报告上级。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安全注意事项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加油作业规范与注意事项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消防器材使用与维护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是常见的消防器材之一，主要用于扑灭初期火灾。根据灭火剂的不同，灭火器可分为干粉、泡沫、二氧化碳等类型。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是室内消防给水系统的重要组成部分，通常安装在消火栓箱内，与消防水带和水枪等器材配套使用。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4750" r="4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是一种经过特殊处理的玻璃纤维织物，能够扑灭油锅、电器等小型火灾。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常见消防器材介绍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加油站员工应定期对消防器材进行检查，确保其处于良好状态。检查内容包括器材外观、压力指示、有效期等。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维护保养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对于检查中发现的问题，应及时进行维护保养，如更换损坏的部件、补充灭火剂等。同时，要确保消防器材的存放环境干燥、通风，避免阳光直射和潮湿。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记录管理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加油站应建立消防器材检查与维护保养的记录管理制度，详细记录每次检查和维护保养的情况，以便随时掌握器材的状况。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消防器材检查与维护保养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https://d.book118.com/816020153050010044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2024-09-12T14:08:41.536</cp:lastPrinted>
  <dcterms:created xsi:type="dcterms:W3CDTF">2024-09-12T06:08:41Z</dcterms:created>
  <dcterms:modified xsi:type="dcterms:W3CDTF">2024-09-12T06:08:43Z</dcterms:modified>
</cp:coreProperties>
</file>