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10270-FEAC-4A4D-8434-61286780A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C5212-A285-45B7-B0EE-0938E79AB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38EAD-403B-4FF6-B17E-B8592BBAA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2AC1D-B7B9-443A-A4F6-A1559257B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11125D-7F83-43B5-9C6A-6C9832451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540DB1-3C58-4342-95B1-A71033380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B14C35-99E7-4321-8D77-5DF48C141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3C70D-B4EE-4519-865E-E11479F0D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9FE71-57FD-4C3A-AAAE-2AA742BE3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760D5-1A91-4AD7-961D-7B289DBC5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5EE31-1043-4C1F-8424-A888EAACD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22000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车辆安全生产隐患排查治理的数据分析与报告撰写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车辆安全生产隐患排查治理现状分析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数据分析方法与技术应用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风险评估与预警机制建立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报告撰写技巧与注意事项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提高车辆运行安全性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通过对车辆安全生产隐患的排查治理，降低交通事故发生率，保障人民群众生命财产安全。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加强企业安全管理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推动企业建立完善的安全生产管理制度，提高安全管理水平，促进企业可持续发展。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车辆运输企业作为社会重要组成部分，应积极履行安全生产社会责任，为创建和谐社会贡献力量。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针对车辆技术状况、驾驶员操作行为、企业安全管理制度等方面存在的隐患进行排查。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报告将提出针对性的治理措施和建议，包括技术改造、驾驶员培训、安全管理制度完善等。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排查对象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本报告涉及所有在道路上行驶的机动车辆，包括客车、货车、危险品运输车等。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车辆安全生产隐患排查治理现状分析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排查范围广泛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对各类车辆进行全面排查，包括客车、货车、危化品运输车等。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治理措施得力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针对排查出的隐患，及时采取相应治理措施，如维修、更换零部件、停用等。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运用信息化手段，建立车辆安全隐患数据库，实现隐患排查、治理、跟踪的全程信息化管理。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排查治理工作总体情况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隐患排查率提高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通过加强排查力度，提高排查频率，使得隐患排查率得到显著提升。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治理效果显著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针对排查出的隐患，及时采取治理措施，有效降低了车辆安全事故的发生率。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信息化管理水平提升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通过信息化手段的应用，实现了对车辆安全隐患的实时监控和动态管理，提高了管理效率。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排查治理工作成效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部分车辆存在漏检、漏排的情况，导致一些潜在的安全隐患未能及时发现。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排查不全面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部分隐患治理措施执行不力，如维修不彻底、更换零部件不及时等，导致隐患仍然存在。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治理措施不到位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部分地区的车辆安全隐患数据库建设滞后，信息录入不及时、不准确，影响了信息化管理的效果。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信息化管理不完善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数据来源及采集方法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车辆安全生产隐患排查治理数据主要来源于企业内部管理系统、监管部门信息平台、第三方检测机构等。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通过数据接口对接、定期数据报送、调查问卷、现场检查等多种方式进行数据采集。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对采集到的原始数据进行清洗，包括去除重复数据、处理缺失值、异常值处理等。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将清洗后的数据进行转换，以适应后续分析的需要，如数据格式转换、数据标准化等。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将不同来源的数据进行整合，形成一个完整的数据集，以便进行综合分析。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制定数据质量标准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明确数据采集、处理、分析等各环节的质量标准，确保数据的准确性和可靠性。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强化数据安全意识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加强数据安全管理，防止数据泄露和损坏，确保数据的保密性和完整性。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建立数据质量监控机制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定期对数据进行质量检查，及时发现并处理数据质量问题。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数据分析方法与技术应用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https://d.book118.com/816022000123010043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2024-09-11T11:46:05.101</cp:lastPrinted>
  <dcterms:created xsi:type="dcterms:W3CDTF">2024-09-11T03:46:05Z</dcterms:created>
  <dcterms:modified xsi:type="dcterms:W3CDTF">2024-09-11T03:46:07Z</dcterms:modified>
</cp:coreProperties>
</file>