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60F87-1B75-4FFB-A725-C833A9D41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8F034-C7C3-46F4-A999-4B38E843F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87BED-56D8-4BC1-A69C-D47479B78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48439-1DF7-49D0-BCAB-48F16CEED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DD0DF1-4891-4CC8-BF8B-33D2C0F35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D5A11-D696-4155-94CD-9CFFD5564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82CF5-05AC-4529-9FBF-B5619CD09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1DA1E-3B49-4474-85DC-18E49779B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14BED-FE22-4347-8654-3BFE9DFB1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CF9FF-1741-4115-9DED-DF43116A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D2420-2E33-42ED-ADD0-238BFBACC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23022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教材高中政治部编版2019选择性必修1课件121主权统一与政权分\n## 1.主权统一与政权分的基本原则及意义\n### 1.1主权统一的原则及其意义\n### 1.2政权分的原则及其意义\n### 1.3主权统一与政权分的辩证关系\n## 2.我国主权统一的历史发展与现状\n### 2.1我国古代主权统一的历史发展\n### 2.2我国近现代主权统一的历史发展\n### 2.3我国当前主权统一的现状与挑战\n## 3.我国政权分的实践与探索\n### 3.1我国政权分的历史实践\n### 3.2我国政权分的现实挑战\n### 3.3我国政权分的未来展望\n## 4.主权统一与政权分在国家安全与发展中的重要作用\n### 4.1主权统一对国家安全的保障作用\n### 4.2政权分对国家发展的推动作用\n### 4.3主权统一与政权分在国家战略中的相互关系\n## 5.加强主权统一与政权分的对策建议\n### 5.1加强国家主权意识的培育\n### 5.2完善政权分的体制机制\n### 5.3促进主权统一与政权分的协调发展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000"/>
              <a:t>新教材高中政治部编版2019选择性必修1课件121主权统一与政权分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主权统一与政权分的基本原则及意义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主权统一是指一个国家在领土、政治、经济、文化等方面实行高度集中的管理体制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</a:t>
                </a:r>
                <a:endParaRPr/>
              </a:p>
            </p:txBody>
          </p:sp>
        </p:grpSp>
        <p:grpSp>
          <p:nvGrpSpPr>
            <p:cNvPr id="14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主权统一的原则对国家的发展具有重要意义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繁荣昌盛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长治久安</a:t>
                </a:r>
                <a:endParaRPr/>
              </a:p>
            </p:txBody>
          </p: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主权统一的原则及其意义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政权分是指一个国家在政治、经济、社会等方面实行一定程度的权力分散和分工管理体制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充分发挥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效能**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的落实</a:t>
                </a:r>
                <a:endParaRPr/>
              </a:p>
            </p:txBody>
          </p:sp>
        </p:grpSp>
        <p:grpSp>
          <p:nvGrpSpPr>
            <p:cNvPr id="14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政权分的原则对国家的发展具有重要意义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民生改善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治理创新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科技进步</a:t>
                </a:r>
                <a:endParaRPr/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政权分的原则及其意义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主权统一是政权分的前提和基础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政权分是主权统一的有效保障和补充</a:t>
                </a:r>
                <a:endParaRPr/>
              </a:p>
            </p:txBody>
          </p:sp>
          <p:sp>
            <p:nvSpPr>
              <p:cNvPr id="15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主权统一与政权分是相辅相成的关系</a:t>
                </a:r>
                <a:endParaRPr/>
              </a:p>
            </p:txBody>
          </p:sp>
          <p:sp>
            <p:nvSpPr>
              <p:cNvPr id="15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主权统一保障国家的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政权分促进国家的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endParaRPr/>
              </a:p>
            </p:txBody>
          </p:sp>
          <p:sp>
            <p:nvSpPr>
              <p:cNvPr id="16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主权统一与政权分在一定程度上有助于实现国家的和谐发展</a:t>
                </a:r>
                <a:endParaRPr/>
              </a:p>
            </p:txBody>
          </p:sp>
          <p:sp>
            <p:nvSpPr>
              <p:cNvPr id="16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主权统一与政权分的辩证关系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我国主权统一的历史发展与现状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我国古代主权统一的历史可以追溯到秦朝统一六国</a:t>
                </a:r>
                <a:endParaRPr/>
              </a:p>
            </p:txBody>
          </p:sp>
          <p:sp>
            <p:nvSpPr>
              <p:cNvPr id="1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中央集权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制度，加强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开创了我国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封建王朝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主权统一的历史传统</a:t>
                </a:r>
                <a:endParaRPr/>
              </a:p>
            </p:txBody>
          </p:sp>
        </p:grpSp>
        <p:grpSp>
          <p:nvGrpSpPr>
            <p:cNvPr id="17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我国古代主权统一的历史发展经历了多次分裂与统一的循环</a:t>
                </a:r>
                <a:endParaRPr/>
              </a:p>
            </p:txBody>
          </p:sp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南北朝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五代十国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等时期的分裂   -但最终都实现了新的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隋朝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8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我国古代主权统一的历史发展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我国近现代主权统一的历史发展经历了鸦片战争、甲午战争、抗日战争等多次战争和动荡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国家主权受到严重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割裂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受到严重挑战</a:t>
                </a:r>
                <a:endParaRPr/>
              </a:p>
            </p:txBody>
          </p:sp>
        </p:grpSp>
        <p:grpSp>
          <p:nvGrpSpPr>
            <p:cNvPr id="19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我国近现代主权统一的历史发展也取得了重要成果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辛亥革命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抗日战争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等时期的民族觉醒和反抗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成立，实现国家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统一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我国近现代主权统一的历史发展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我国当前主权统一的现状总体上保持稳定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得到充分保障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得到有力维护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我国当前主权统一面临的主要挑战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台湾问题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南海问题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等领土争端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等民族地区的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势力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等方面的压力和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我国当前主权统一的现状与挑战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我国政权分的实践与探索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我国政权分的历史实践可以追溯到秦朝实行的郡县制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世袭制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官员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选拔和任命制度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我国政权分的历史实践在元、明、清等朝代得到进一步发展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行省制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六部制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等方面的进步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我国政权分的历史实践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https://d.book118.com/816023022034010054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新教材高中政治部编版2019选择性必修1课件121主权统一与政权分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2024-09-21T05:17:50.763</cp:lastPrinted>
  <dcterms:created xsi:type="dcterms:W3CDTF">2024-09-20T21:17:50Z</dcterms:created>
  <dcterms:modified xsi:type="dcterms:W3CDTF">2024-09-20T21:17:52Z</dcterms:modified>
</cp:coreProperties>
</file>