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AC772B-410B-4BF4-B95E-36AFEAE6D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43DA3F-4512-4341-83FB-9FCE390C6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0ECEF-168A-4EF9-A8BE-CBEFCAE6A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3F21C2-17A5-4429-AE5F-802C75703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A3250B-9C42-44BA-9E76-4AC79A659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B3EE86-3D70-45FB-8E94-1CFA37AE3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4A8D37-9116-4768-A30E-9F6697250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E4EE5D-673F-4C64-86C4-376013955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F1CC27-5DB9-4FB6-8DF7-15272A508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B260EC-E44B-46D0-800E-07C059D2B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09077-CF1F-41CC-9C8F-BC8ABB113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02514411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设计网络拓扑结构方案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网络拓扑结构概述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设计原则与方法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详细设计方案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方案评估与优化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实施与运维计划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网络拓扑结构概述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286" b="1628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网络拓扑结构是指网络中各个节点（设备或计算机）之间的连接方式和布局形式。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根据节点之间的连接方式和通信路径的不同，网络拓扑结构可分为星型、环型、总线型、树型和网状型等。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影响网络性能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不同的拓扑结构对网络性能如数据传输速度、延迟、带宽利用率等有显著影响。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决定网络可靠性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拓扑结构的选择直接影响网络的稳定性和可靠性，如某些结构在节点故障时仍能保持网络通信。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影响网络扩展性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不同的拓扑结构对于网络的扩展能力和灵活性有不同的影响，需要根据实际需求进行选择。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拓扑结构重要性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环型拓扑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节点之间形成一个闭合的环，数据在环中单向传输，具有传输延迟确定的优点，但任意节点的故障都可能导致网络中断。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星型拓扑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所有节点都连接到一个中心节点，具有易于管理和维护的优点，但中心节点的故障会导致整个网络瘫痪。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总线型拓扑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所有节点连接到一条公共的总线上，具有结构简单、成本低廉的优点，但总线故障会导致整个网络无法通信。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网状型拓扑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节点之间有多条路径相连，具有高度的可靠性和灵活性，但网络结构复杂，管理和维护成本较高。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树型拓扑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类似于星型拓扑的扩展，具有层次结构，适用于大型网络，但根节点的故障会影响整个网络的通信。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常见网络拓扑类型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了解用户规模、地理位置分布以及接入网络的方式（如LAN、WAN、VPN等），以便设计合适的网络拓扑结构。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调研用户数量、分布和接入方式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通过与用户沟通，收集用户对网络性能（如带宽、延迟、抖动等）、安全性、可靠性等方面的需求，为网络设计提供依据。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调研用户需求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了解用户现有的网络设备和资源情况，以便在设计中充分利用现有资源，减少投资成本。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调研用户现有网络设备和资源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用户需求调研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了解用户业务类型（如数据、语音、视频等）以及每种业务的数据流量，以便为网络设计提供合适的带宽和QoS保障。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分析业务类型和数据流量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根据历史数据和业务发展计划，预测未来一段时间内业务流量的增长趋势，以便在网络设计中预留足够的扩展空间。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预测未来业务流量增长趋势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业务流量预测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可靠性及安全性要求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分析网络可靠性需求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了解用户对网络可靠性的需求，如设备冗余、链路冗余、故障恢复时间等，以便在网络设计中采取相应的措施提高网络可靠性。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分析网络安全需求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了解用户对网络安全的需求，如防火墙、入侵检测、数据加密等，以便在网络设计中加入相应的安全设备和措施。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设计原则与方法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340" r="2334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网络拓扑结构应具有高可靠性，能够应对各种故障情况，确保网络服务的连续性和稳定性。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可靠性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可扩展性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高性能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设计方案需考虑网络安全因素，采取有效的安全策略和措施，保护网络免受攻击和破坏。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网络拓扑结构应具有良好的可扩展性，以适应未来业务增长和技术发展的需求。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网络设计应满足业务对带宽、延迟等性能的要求，保证数据传输的高效性。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层次化设计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将网络划分为核心层、汇聚层和接入层，各层次功能明确，便于管理和维护。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将网络功能划分为不同的模块，如路由模块、交换模块、安全模块等，提高设计的灵活性和可重用性。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冗余设计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在关键部位采用冗余设备或链路，消除单点故障，提高网络的可用性。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https://d.book118.com/816025144113010045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2024-09-14T04:38:05.827</cp:lastPrinted>
  <dcterms:created xsi:type="dcterms:W3CDTF">2024-09-13T20:38:05Z</dcterms:created>
  <dcterms:modified xsi:type="dcterms:W3CDTF">2024-09-13T20:38:07Z</dcterms:modified>
</cp:coreProperties>
</file>