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6C40F-8828-4F8C-B112-4E67FA5F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98825-59E5-436E-A20A-93ABCD054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D6170-6152-4AEC-9C21-9A07E92B4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50E9A-0689-4CDC-986E-6ADA8F7F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574EE-9881-41DA-9484-0785D6D3A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0FD15-E7AE-4E2B-A482-1F7267135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C9348-16C6-4614-8E0A-A8667B25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A0A27-92A9-4866-975D-BF16DB24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69E15-B3B2-4F7D-8DFA-B46F1EAF3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83803-76AE-4923-8017-DE11A61EA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61CA5-8284-4AF7-8547-532CFE56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251441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手术后伤口持续性瘘的健康教育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手术后伤口持续性瘘的疾病相关知识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手术后伤口持续性瘘的预防知识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手术后伤口持续性瘘的用药指导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手术后伤口持续性瘘的饮食及运动指导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手术后伤口持续性瘘的护理指导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手术后伤口持续性瘘的健康教育意义和价值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手术后伤口持续性瘘的疾病相关知识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48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49" name="矩形 48"/>
          <p:cNvSpPr/>
          <p:nvPr>
            <p:custDataLst>
              <p:tags r:id="rId3"/>
            </p:custDataLst>
          </p:nvPr>
        </p:nvSpPr>
        <p:spPr>
          <a:xfrm>
            <a:off x="838200" y="2538099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定义：手术后伤口持续性瘘是指手术后伤口愈合不良，形成开口或通道，导致液体或气体泄漏。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>
            <p:custDataLst>
              <p:tags r:id="rId6"/>
            </p:custDataLst>
          </p:nvPr>
        </p:nvSpPr>
        <p:spPr>
          <a:xfrm>
            <a:off x="6340570" y="2538099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7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病因：手术后伤口持续性瘘的原因包括感染、营养不良、慢性疾病、年龄等因素。</a:t>
            </a:r>
            <a:endParaRPr lang="zh-CN" altLang="en-US" sz="27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症状和表现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伤口持续性瘘的并发症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伤口持续性瘘的预防措施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持续性瘘的症状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瘘的分类与表现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诊断方法和流程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诊断方法：通过询问病史、体格检查、实验室检查等手段进行诊断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诊断流程：按照一定的顺序和步骤进行诊断，包括初步诊断、鉴别诊断、进一步检查等环节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疾病特点：介绍手术后伤口持续性瘘的疾病特点，如症状、体征、并发症等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治疗方案：根据病情严重程度和病因，制定相应的治疗方案，包括药物治疗、手术治疗等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疾病对生活的影响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疼痛和不适感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行动不便和活动受限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社交障碍和心理压力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睡眠障碍和工作影响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手术后伤口持续性瘘的预防知识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术前准备和注意事项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术前告知：医生应告知患者手术可能引起的并发症和注意事项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术前检查：进行全面的术前检查，确保患者身体状况符合手术要求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术前准备：根据手术要求进行术前准备，如禁食、备皮等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注意事项：在术前告知患者一些重要的注意事项，如不要吸烟、不要化妆等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术中操作和护理要点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手术时操作技巧：精细、轻柔，减少组织损伤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术后护理：定期更换敷料，保持伤口清洁干燥，避免感染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预防措施：术前充分准备，提高手术技巧，术后加强护理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健康宣教：告知患者注意事项，加强自我管理，及时就医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术后恢复和随访要求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术后护理：保持伤口清洁干燥，避免剧烈运动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饮食调整：增加蛋白质、维生素等营养物质的摄入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随访安排：定期进行随访，及时发现并处理可能出现的问题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注意事项：如有异常症状，及时就医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预防并发症的方法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保持伤口清洁干燥，及时更换敷料。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避免剧烈运动和体力劳动，以免伤口裂开。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遵循医生建议，按时服用药物。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注意营养补充，增强身体免疫力。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手术后伤口持续性瘘的用药指导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用药种类和剂量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抗生素：根据病情选择合适的抗生素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止痛药：根据疼痛程度选择适当的止痛药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抗过敏药：对于过敏体质的患者，医生会开抗过敏药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其他药物：如抗凝药、降糖药等，需根据患者具体情况调整用药剂量和种类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用药时间和方法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用药时间：手术后立即开始用药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用药方法：局部涂抹抗生素药物，每天2-3次，持续使用直至伤口愈合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特殊人群的用药考虑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孕妇和哺乳期妇女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儿童和青少年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老年人和体弱者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肝肾功能不全者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https://d.book118.com/816025144124010053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4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手术后伤口持续性瘘的健康教育</vt:lpstr>
      <vt:lpstr>目录</vt:lpstr>
      <vt:lpstr>手术后伤口持续性瘘的疾病相关知识</vt:lpstr>
      <vt:lpstr>定义和病因</vt:lpstr>
      <vt:lpstr>症状和表现</vt:lpstr>
      <vt:lpstr>诊断方法和流程</vt:lpstr>
      <vt:lpstr>疾病对生活的影响</vt:lpstr>
      <vt:lpstr>手术后伤口持续性瘘的预防知识</vt:lpstr>
      <vt:lpstr>术前准备和注意事项</vt:lpstr>
      <vt:lpstr>术中操作和护理要点</vt:lpstr>
      <vt:lpstr>术后恢复和随访要求</vt:lpstr>
      <vt:lpstr>预防并发症的方法</vt:lpstr>
      <vt:lpstr>手术后伤口持续性瘘的用药指导</vt:lpstr>
      <vt:lpstr>用药种类和剂量</vt:lpstr>
      <vt:lpstr>用药时间和方法</vt:lpstr>
      <vt:lpstr>特殊人群的用药考虑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2024-09-20T07:05:40.344</cp:lastPrinted>
  <dcterms:created xsi:type="dcterms:W3CDTF">2024-09-19T23:05:40Z</dcterms:created>
  <dcterms:modified xsi:type="dcterms:W3CDTF">2024-09-19T23:05:42Z</dcterms:modified>
</cp:coreProperties>
</file>