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2F13F2-9575-40AA-BC47-15BD1F771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681342-BD60-43D4-ABAD-EC5D4E6C1B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AB3999-224C-45C6-9FC5-CA7577F6B4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4B919F-BE81-4267-93EC-33A1F5837A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8F4D59-F7A5-45DC-855F-DE0111E8BB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88688B-F204-4FCA-8179-D89C75FC02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0F3A09-0B80-43C4-9B5D-7F7F0C0E4A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09D18A-A34D-4386-9217-6B76AF7CE3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13E5CB-3BAE-4C99-B607-7C6C6E6481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047929-1CBD-463D-BD1D-BB951DC38A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D08187-BFDB-4D73-B19A-705039B4DD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025232200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糖尿病护理查房PPT课件视频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糖尿病基础知识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糖尿病患者的日常护理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糖尿病并发症的预防与护理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个案分享与讨论</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糖尿病护理查房的实践与展望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糖尿病基础知识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详细描述</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糖尿病的定义与类型</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糖尿病是一种以高血糖为特征的代谢性疾病，由于胰岛素分泌不足或作用缺陷，导致体内糖、蛋白质、脂肪代谢紊乱。长期高血糖可导致多种器官损害，如眼、肾、神经、心血管等。根据病因和临床表现，糖尿病可分为1型糖尿病、2型糖尿病、妊娠期糖尿病等类型。不同类型的糖尿病在发病机制、临床表现和治疗方案上有所不同。</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糖尿病是一种常见的慢性代谢性疾病，由胰岛素分泌不足或作用缺陷引起的高血糖为特征。根据病因和临床表现，糖尿病可分为1型糖尿病、2型糖尿病、妊娠期糖尿病等类型。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糖尿病的病因复杂多样，主要包括遗传因素、环境因素和自身免疫等。典型症状为多饮、多尿、多食和消瘦，但不同类型和病程的糖尿病患者症状可能有所不同。</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糖尿病的病因主要包括遗传因素、环境因素和自身免疫等。遗传因素是指家族史阳性，环境因素包括不良的生活方式、肥胖、缺乏运动等。自身免疫性因素是指某些特定人群因免疫系统异常攻击胰岛细胞导致胰岛素分泌不足。典型症状为多饮、多尿、多食和消瘦，但不同类型和病程的糖尿病患者症状可能有所不同。此外，还可能出现乏力、视物模糊、皮肤瘙痒等症状。</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糖尿病的病因与症状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6098400" y="1501200"/>
            <a:ext cx="0" cy="474840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3" name="TextBox 3"/>
          <p:cNvSpPr txBox="1"/>
          <p:nvPr/>
        </p:nvSpPr>
        <p:spPr>
          <a:xfrm>
            <a:off x="1542696"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6368737"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详细描述</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糖尿病的诊断与治疗</a:t>
              </a:r>
            </a:p>
          </p:txBody>
        </p:sp>
      </p:grpSp>
      <p:sp>
        <p:nvSpPr>
          <p:cNvPr id="27" name="TextBox 27"/>
          <p:cNvSpPr txBox="1"/>
          <p:nvPr/>
        </p:nvSpPr>
        <p:spPr>
          <a:xfrm>
            <a:off x="1542696"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糖尿病的诊断主要依据血糖水平，治疗包括饮食控制、运动锻炼、药物治疗和自我监测等综合措施。针对不同类型的糖尿病，治疗方案也有所不同。</a:t>
            </a:r>
          </a:p>
        </p:txBody>
      </p:sp>
      <p:sp>
        <p:nvSpPr>
          <p:cNvPr id="28" name="TextBox 28"/>
          <p:cNvSpPr txBox="1"/>
          <p:nvPr/>
        </p:nvSpPr>
        <p:spPr>
          <a:xfrm>
            <a:off x="6440934"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糖尿病的诊断主要依据血糖水平，治疗包括饮食控制、运动锻炼、药物治疗和自我监测等综合措施。针对不同类型的糖尿病，治疗方案也有所不同。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糖尿病患者的日常护理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合理控制饮食是糖尿病护理的关键，需注意食物的热量、糖分、脂肪和蛋白质含量。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糖尿病患者应遵循低糖、低脂、高纤维的饮食原则，控制总热量摄入，合理分配三餐，避免高糖和高脂肪食物，增加蔬菜、水果和全谷物的摄入。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适当的运动有助于控制血糖，提高身体代谢水平，增强免疫力。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糖尿病患者应根据自身身体状况选择合适的运动方式，如散步、慢跑、太极拳等，避免剧烈运动，运动时应有人陪伴，随身携带糖果和急救卡。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276" r="1427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8140" r="814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按时按量服用药物是控制血糖的重要措施，同时需注意药物的副作用和相互作用。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糖尿病患者应遵医嘱按时按量服用药物，不可自行增减剂量或更换药物，同时应注意观察药物的副作用，如低血糖反应、肝肾功能损害等。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良好的心理状态有助于糖尿病患者的康复和生活质量提高。</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糖尿病患者应保持乐观的心态，积极面对疾病，避免过度焦虑和抑郁，可寻求心理咨询和心理疏导服务，增强战胜疾病的信心。</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糖尿病并发症的预防与护理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https://d.book118.com/816025232200010031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2024-08-30T10:31:41.211</cp:lastPrinted>
  <dcterms:created xsi:type="dcterms:W3CDTF">2024-08-30T02:31:41Z</dcterms:created>
  <dcterms:modified xsi:type="dcterms:W3CDTF">2024-08-30T02:31:42Z</dcterms:modified>
</cp:coreProperties>
</file>