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7156C-070E-4364-BC3A-5916A4D3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967BA-3014-4440-8FD0-D99B59C89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72F5E-C902-45C1-843D-A5D01B65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3341C-E662-496B-A2D1-A051D707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B9A2F-D23F-41EF-855E-71BC8CA9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9F565-7FAC-41A1-95D3-B087E65A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623E5-CD75-40A8-8FB0-DC8DD99B2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069DF-D732-430B-8A2D-0E70C506D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2952F-D9E8-40E1-BD07-398D41FE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324FB-9298-4FE5-9BE6-A44A1139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E0BB8-923F-4E46-ADED-065BD48D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25233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环境保护知识培训课件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资源节约与循环利用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环境法规与政策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环境保护科技与产业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指人类为解决现实或潜在的环境问题，协调人类与环境的关系，保障经济社会的持续发展而采取的各种行动的总称。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是国家的基本国策，是功在当代、利在千秋的事业。加强环境保护，有利于促进经济增长方式由粗放型向集约型转变，实现经济效益、社会效益和环境效益的统一；有利于推动经济结构的战略性调整，加快国民经济从传统的资源消耗型向资源节约型和环境友好型转变，促进人与自然和谐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古代环境保护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早在古代，人们就有了保护自然环境的意识，如《周易》中提出的“天人合一”思想，强调人与自然的和谐相处。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随着工业革命的兴起，环境问题日益突出，人们开始关注环境保护。20世纪60年代以来，全球范围内掀起了环境保护的热潮，各国纷纷制定环境保护法规和政策，加强环境管理。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当代环境保护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进入21世纪，随着全球气候变化、生物多样性丧失等全球性环境问题的加剧，环境保护已成为全人类的共同使命。各国在加强国内环境治理的同时，也积极开展国际合作，共同应对全球性环境问题。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当前环境保护的形势与挑战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当前，我国环境污染问题依然严重，大气、水、土壤等环境质量状况不容乐观。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生态系统退化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随着人类活动的不断扩展和加剧，生态系统遭受严重破坏，生物多样性丧失、水土流失等问题日益严重。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资源约束趋紧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我国资源总量丰富，但人均资源占有量不足，资源约束已成为制约经济社会发展的重要因素之一。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应对气候变化挑战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全球气候变化已对人类社会和自然环境造成严重影响，我国作为世界上最大的发展中国家，面临着应对气候变化的巨大挑战。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环境污染与治理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293" b="272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空气污染及其治理措施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空气污染来源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工业生产、交通运输、农业活动、生活垃圾等。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空气污染的危害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影响人体健康、破坏生态环境、造成经济损失。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加强工业污染治理、推广清洁能源、提高交通管理水平、加强城市绿化等。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工业废水、农业污染、城市污水、石油泄漏等。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水污染的危害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影响饮用水安全、破坏水生生态系统、影响工农业生产。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加强工业废水处理、推广生态农业、完善城市污水处理设施、加强水资源保护等。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水污染及其治理措施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工业固体废弃物、农药化肥使用、重金属污染、放射性污染等。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影响农产品安全、破坏土壤生态系统、危害人体健康。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土壤污染的危害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加强工业固体废弃物管理、推广绿色农业技术、实施土壤修复工程、加强土壤环境监测等。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土壤污染及其治理措施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交通噪声、工业噪声、建筑施工噪声、社会生活噪声等。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750" b="13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影响人体健康、干扰正常工作和生活秩序。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噪声污染的危害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加强交通噪声管理、实施工业噪声控制、规范建筑施工噪声管理、提高社会生活噪声管理水平等。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噪声污染及其治理措施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生态保护是实现可持续发展的基础，确保自然资源的永续利用和生态环境的良好状态。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保护生态系统结构和功能的完整性，维护生态平衡，防止生态失调和生态危机。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保护生态系统健康和安全，防范生态风险和生态灾难，维护国家和人类的生态安全。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500" r="23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生态保护的重要性与原则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建立自然保护区，保护典型生态系统、珍稀濒危物种和重要生态功能区。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自然保护区建设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实施生态修复工程，治理退化生态系统，恢复生态系统结构和功能。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生态修复工程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保护生物资源，合理利用生物资源，防止生物资源的过度开发和破坏。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生物资源保护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自然生态系统的保护与修复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制定生态管理制度和措施，加强人工生态系统的监测、评估和管理，确保生态系统的健康和稳定。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开展生态教育，提高公众生态保护意识和能力，促进人工生态系统的可持续发展。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生态工程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应用生态工程原理和方法，构建稳定、高效的人工生态系统，提高生态系统服务功能。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人工生态系统的构建与管理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加强生物安全管理，防范生物入侵和生物污染，保障生态系统和人类健康的安全。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保护生物多样性，维护生态系统的稳定性和可持续性，防止物种灭绝和生态系统崩溃。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生物资源利用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合理利用生物资源，开发生物多样性产品和服务，促进生物经济的发展。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生物多样性保护与利用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https://d.book118.com/816025233133010042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2024-09-10T01:47:32.882</cp:lastPrinted>
  <dcterms:created xsi:type="dcterms:W3CDTF">2024-09-09T17:47:32Z</dcterms:created>
  <dcterms:modified xsi:type="dcterms:W3CDTF">2024-09-09T17:47:35Z</dcterms:modified>
</cp:coreProperties>
</file>