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5CE3739-343B-4DE3-8E2F-3DC1AE26455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E94A7-FB9C-4548-929F-5408FD515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D3DDC-FC1A-4E9E-B4D7-D35E32109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A0510-783A-4218-A730-BFF26916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CC52A-5064-4A72-A90E-856522A19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995115-820C-45A4-A229-30145CF81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9435E2-8D9A-4B28-AB43-0461CA0A2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B837C-F27E-414E-81AF-37640A441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F56A5-3D0B-4A85-B61C-D06A50AFA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6AB52-B174-42EC-BFD0-B4F9FCD5D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9B9A8-A8F8-41B7-83A3-6678FA3C8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B607B-7426-408F-941A-1B83E50F7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FC4D896-5E96-4768-931B-6E089FB6313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71A3279-4BBC-4D2E-B077-E7949BE0DDE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3011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仓库管理中的收发货对照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仓库管理概述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收货流程管理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发货流程管理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收发货对照管理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仓库管理技术应用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仓库管理的挑战与应对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仓库管理概述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仓库管理的定义和重要性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管理是指对仓库内的物品进行有效的管理和控制，是企业物流管理中不可或缺的一部分。仓库管理的重要性在于确保货物的安全存放、准确的出入库记录以及有效的库存控制，同时也能提高物流效率和降低成本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仓库管理的作用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提供准确的库存数据和供应链信息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实现物流信息化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减少库存积压和缺货现象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资源调配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提高库存周转率和资金利用率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3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变化需求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保证供应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复杂供应链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协调各环节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确保流畅运作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提高管理能力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多样化商品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需要分类管理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不同特性处理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4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4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4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4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5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5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5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5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6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6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6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6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7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7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提升效率，减少人为错误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自动化仓库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精准预测需求，优化库存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技术，提高管理水平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智能仓库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7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仓库管理在现代物流体系中扮演着重要角色，随着技术的发展和市场需求的变化，仓库管理也在不断演进。企业应关注仓库管理的发展趋势，不断优化流程和运作方式，以提升竞争力。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0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收货流程管理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96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入库登记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分拣分类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收货流程概述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验收货物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9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10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11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12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13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4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15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16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17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8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19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20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21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2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23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24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25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26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7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8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29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30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1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2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33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34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5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36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37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38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9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收货前准备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检查工具完好性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验收工具准备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确保对照清楚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核对清单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人员充足配备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调配作业人员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收货区域整洁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5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5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5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5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5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5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5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5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6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6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6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6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6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6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6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6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7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7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7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7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7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7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7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收货操作流程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在收货操作流程中，必须严格按照规定的步骤进行操作，包括接收货物、核对清单、验收品质、入库登记等。在操作过程中要特别注意货物的品质和数量，确保货物完好无损且数量准确。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86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收货流程优化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采用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RFID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等技术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技术手段优化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加强合作意识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提升操作技能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作业人员培训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98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通过优化收货流程，可以有效提高仓库管理中的收发货效率，降低错误率，提升工作效果。持续优化和改进是保持仓库管理高效运转的关键。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01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2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发货流程管理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07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拣货打包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1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装车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4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发货流程概述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7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8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订单接收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0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21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22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23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24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5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26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27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28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9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30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31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32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3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34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35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36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37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38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9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40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41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2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3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44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45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6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47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48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49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0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发货前准备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检查订单完整性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订单信息准备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保证发货顺畅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运输车辆调度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确保货物充足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库存检查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62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发货操作流程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4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核对订单信息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订单确认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按要求包装货物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拣货装箱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确保快速运输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标记运输信息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安全装载货物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装车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73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74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75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76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77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8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79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80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81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2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83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84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85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6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87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88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89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90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91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2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93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94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5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6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97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98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9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00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01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02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3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发货流程优化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优化发货流程可以提高工作效率和减少发货时间，可以采用一些自动化设备如拣选机器、包装机器等来简化流程。同时还可以通过物流信息系统的应用，实现订单跟踪和状态更新，提高发货效率和客户服务质量。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0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4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1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收发货对照管理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https://d.book118.com/816030111013010104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仓库管理中的收发货对照</vt:lpstr>
      <vt:lpstr>目录</vt:lpstr>
      <vt:lpstr>第1章 仓库管理概述</vt:lpstr>
      <vt:lpstr> </vt:lpstr>
      <vt:lpstr>仓库管理的作用</vt:lpstr>
      <vt:lpstr>仓库管理的挑战</vt:lpstr>
      <vt:lpstr>仓库管理的发展趋势</vt:lpstr>
      <vt:lpstr>总结</vt:lpstr>
      <vt:lpstr>第2章 收货流程管理</vt:lpstr>
      <vt:lpstr>收货流程概述</vt:lpstr>
      <vt:lpstr>收货前准备</vt:lpstr>
      <vt:lpstr> </vt:lpstr>
      <vt:lpstr>收货流程优化</vt:lpstr>
      <vt:lpstr>结尾</vt:lpstr>
      <vt:lpstr>第3章 发货流程管理</vt:lpstr>
      <vt:lpstr>发货流程概述</vt:lpstr>
      <vt:lpstr>发货前准备</vt:lpstr>
      <vt:lpstr>发货操作流程</vt:lpstr>
      <vt:lpstr> </vt:lpstr>
      <vt:lpstr>第4章 收发货对照管理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2024-09-29T14:56:28.334</cp:lastPrinted>
  <dcterms:created xsi:type="dcterms:W3CDTF">2024-09-29T06:56:28Z</dcterms:created>
  <dcterms:modified xsi:type="dcterms:W3CDTF">2024-09-29T06:56:31Z</dcterms:modified>
</cp:coreProperties>
</file>