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8E7245A-AFBB-4D51-9BD5-F95A10813A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8C003F-D05E-4145-8434-AE0B5229A0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4C61A0D-5289-47B4-BB9C-6AFCFBB4DA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7189BA3-1097-4C6A-96DD-B31CEE6FDA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79BC4A3-EC17-489D-B869-D9A323C4BFE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E77575D-2447-4D9D-8BFE-08613712FF0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1574796-4628-465C-9B66-6F5B6744577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3F7D99-0FFD-4D28-9B80-4502FBFD1F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C3AD7C-04F3-41BA-ADF2-0E4E369445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21CA0A-2E6E-474E-B9A4-FF7239F242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045B4E-DFDF-4A69-8699-F429C8D2A6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6031104020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马原复习资料人类社会及其发展规律新</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人类社会概述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社会发展规律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人民群众在历史发展中的作用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资本主义的形成及其本质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社会主义制度的建立及其优越性</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人类社会概述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人类社会发展的动力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社会基本矛盾是社会发展的根本动力，即生产力与生产关系、经济基础与上层建筑的矛盾。</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劳动在人类社会的形成中起决定作用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劳动是人类的本质活动，它使人类从自然界中分离出来，形成了社会。</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人类社会发展的历史进程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经历了原始社会、奴隶社会、封建社会、资本主义社会、社会主义社会等不同的发展阶段。</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人类社会的起源与发展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人类社会的基本结构</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社会经济结构</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指与生产力发展的一定阶段相适应的生产关系的总和，包括生产、交换、分配、消费等方面的关系。</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社会政治结构</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指建立在经济结构之上的政治法律设施、政治法律制度及其相互关联的方式，包括政党、政权机构、军队、警察、法庭、监狱等。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社会文化结构</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指各种意识形态构成的有机整体，包括政治法律思想、道德、艺术、宗教、哲学等。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生产力和生产关系的矛盾</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生产力决定生产关系，生产关系对生产力具有反作用。当生产关系适应生产力发展时，就能促进生产力的发展；反之，则会阻碍生产力的发展。</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经济基础和上层建筑的矛盾</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经济基础决定上层建筑，上层建筑对经济基础具有反作用。当上层建筑适应经济基础时，就能促进经济基础的巩固和发展；反之，则会阻碍经济基础的变革。</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社会存在和社会意识的矛盾</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社会存在决定社会意识，社会意识对社会存在具有反作用。先进的社会意识可以预见社会发展的趋势和前景，提出社会发展的理想目标，引导人们追求美好的未来；反之，落后的社会意识则会阻碍社会的发展。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人类社会的基本矛盾</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社会发展规律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4375" r="437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生产力是人类改造自然、获取物质生活资料的能力，它决定生产关系的性质和发展方向。</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生产力决定生产关系</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当生产关系适应生产力发展要求时，就能促进生产力的发展；反之，则会阻碍生产力的发展。</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生产关系反作用于生产力</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生产力和生产关系之间的矛盾运动是推动社会发展的根本动力。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生产力和生产关系的矛盾运动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生产力和生产关系矛盾运动规律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经济基础决定上层建筑</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经济基础是指一个社会中占统治地位的生产关系总和，它决定上层建筑的性质和发展方向。</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上层建筑反作用于经济基础</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上层建筑包括政治、法律、哲学、艺术等观点，以及同这些观点相应的政治、法律等制度和设施的复杂系统。当上层建筑适应经济基础时，就能促进经济基础的巩固和发展；反之，则会破坏经济基础的稳定。</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经济基础和上层建筑的矛盾运动</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经济基础和上层建筑之间的矛盾运动是推动社会发展的重要动力之一。</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经济基础和上层建筑矛盾运动规律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社会形态更替的一般规律</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社会形态是指社会经济与物质基础和上层建筑与社会活动这二者同时构成的社会模式。社会形态是一定生产力基础上的经济基础和上层建筑的统一体，是社会经济结构、政治结构、文化结构的统一体；包括经济形态、政治形态、意识形态。社会形态更替的一般规律是从低级到高级、从简单到复杂的发展过程。</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社会形态更替的特殊形式</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社会形态更替除了遵循一般规律外，还会出现一些特殊形式，如社会形态的跨越式发展、社会形态的停滞和倒退等。这些特殊形式是由多种因素综合作用的结果，如历史条件、地理环境、文化传统等。</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社会形态更替的一般规律及特殊形式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人民群众在历史发展中的作用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https://d.book118.com/816031104020010050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2024-09-15T05:37:24.920</cp:lastPrinted>
  <dcterms:created xsi:type="dcterms:W3CDTF">2024-09-14T21:37:24Z</dcterms:created>
  <dcterms:modified xsi:type="dcterms:W3CDTF">2024-09-14T21:37:26Z</dcterms:modified>
</cp:coreProperties>
</file>