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45134-BC4C-4D30-9575-BC721AA52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703B3-D728-49B4-B75D-105D87DA8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63AB0-CB6B-435A-80F2-B06B9FFDD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51C43-6814-42FD-8291-FE9F23AFA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43AF8B-2FEE-4BDA-9303-93C867CFF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64AA62-0803-42EE-8D8C-E1406D26D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A89195-6D20-45A2-B927-65940E5C6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CFEFD-C657-44D7-A271-00E1E6546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4EB26-810B-4899-8F6B-9757FA2D6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C0F37-EE52-41D3-89C8-FC5CE5336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0A1EA-C591-4FCF-8E4D-7CA191D61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31104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维护品牌核心价值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确立品牌核心价值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传达品牌核心价值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维护品牌核心价值一致性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评估品牌核心价值效果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持续创新与发展品牌核心价值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品牌核心价值是品牌独有的，能够区别于其他竞争对手的特点和优势。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品牌核心价值是长期稳定的，不受市场环境变化的影响。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共鸣性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品牌核心价值能够与消费者产生情感共鸣，满足消费者的心理需求。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增强品牌忠诚度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品牌核心价值能够与消费者建立情感联系，使消费者对品牌产生信任和依赖，从而提高品牌忠诚度。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促进品牌延伸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品牌核心价值可以为品牌延伸提供指导和支持，确保新产品或服务与品牌形象保持一致。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提升品牌认知度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品牌核心价值是品牌形象的基础，有助于消费者在众多品牌中快速识别和记忆。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590" r="295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在品牌建设过程中，需要保持品牌核心价值与品牌形象的一致性，以确保消费者对品牌的认知和信任。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内在联系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品牌核心价值是品牌形象的内在支撑，品牌形象是品牌核心价值的外在表现。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品牌核心价值的变化会直接影响品牌形象，同时品牌形象的塑造也会反作用于品牌核心价值。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品牌核心价值与品牌形象关系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确立品牌核心价值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11" r="2871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了解市场需求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通过市场调研，深入了解目标市场的消费者需求、消费习惯和购买行为。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分析市场趋势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研究市场发展趋势，包括行业技术创新、消费者偏好变化等，以预测未来市场走向。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评估竞争态势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分析竞争对手的品牌定位、产品特点、市场份额等，以了解自身在市场中的位置和优劣势。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确定目标消费者群体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根据市场调研结果，明确品牌的目标消费者群体，包括年龄、性别、地域、职业等特征。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挖掘消费者需求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深入了解目标消费者的需求、痛点和期望，为品牌提供有针对性的产品或服务。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建立消费者画像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为目标消费者群体建立详细的画像，包括他们的生活方式、价值观、购买偏好等，以便更好地满足他们的需求。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目标消费者定位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对竞争对手的产品特点、价格策略、营销手段等进行深入分析，了解竞品优势和不足。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根据竞品分析结果，制定与竞争对手区分开来的品牌策略，包括产品差异化、服务差异化、形象差异化等。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不断推动品牌创新，包括产品创新、技术创新、营销创新等，以保持品牌在市场中的领先地位。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传达品牌核心价值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明确广告传播的目标受众群体，包括年龄、性别、地域、兴趣等方面的特征，以确保广告内容的针对性和有效性。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通过富有创意的广告表现形式，如故事化、情感化、视觉化等手段，将品牌核心价值巧妙地融入广告内容中，引发受众共鸣。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根据目标受众的媒介接触习惯，选择合适的广告媒介进行投放，如电视、广播、报纸、杂志、网络等，确保广告传播的广泛性和有效性。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媒介选择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广告传播策略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围绕品牌核心价值，策划具有新闻价值和公众关注度的活动主题，吸引媒体和公众的关注和参与。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活动主题策划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积极与媒体建立良好的合作关系，争取更多的媒体曝光和传播机会，提升品牌知名度和美誉度。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媒体关系维护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精心组织和管理公关活动的各个环节，确保活动的顺利进行和目标的达成，同时注重活动的后续跟进和评估。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https://d.book118.com/816031104130010040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2024-09-07T00:21:05.003</cp:lastPrinted>
  <dcterms:created xsi:type="dcterms:W3CDTF">2024-09-06T16:21:05Z</dcterms:created>
  <dcterms:modified xsi:type="dcterms:W3CDTF">2024-09-06T16:21:07Z</dcterms:modified>
</cp:coreProperties>
</file>