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E40620-E4DD-4D0E-82C2-0F36FF1A2C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94F240-C6A6-4104-BE66-6807E7628B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861326-3E68-430F-A01E-7EEA81FFCD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F119CD-C672-4EF5-B044-E227C8F8AD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56C6D9-4BCD-4C73-A2CB-0CB8638D06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7712B4-6685-4669-9559-6E507581302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3B98B6-C595-4893-8591-5E2645D66D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CE9020-BECD-4AA2-BAAB-3A84CB2666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2C6E190-F5DC-491E-958E-6D749A5B28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152AE1-B5C2-44CD-9306-CAED0262B3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30F2DB-6335-4A0F-9DE4-76B9FD8972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603220411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智能查询引擎的深度神经网络模型</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深度神经网络模型概述
 智能查询引擎中的应用场景
 相关模型结构及原理分析
 模型训练与优化方法探讨
 不同模型性能比较与分析
 智能查询引擎效果提升策略
 模型应用中的挑战与展望
 潜在影响与未来发展方向</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深度神经网络模型概述</a:t>
            </a:r>
          </a:p>
        </p:txBody>
      </p:sp>
      <p:sp>
        <p:nvSpPr>
          <p:cNvPr id="3" name="Subtitle 2"/>
          <p:cNvSpPr>
            <a:spLocks noGrp="1"/>
          </p:cNvSpPr>
          <p:nvPr>
            <p:ph type="subTitle" idx="1"/>
          </p:nvPr>
        </p:nvSpPr>
        <p:spPr/>
        <p:txBody>
          <a:bodyPr/>
          <a:lstStyle/>
          <a:p>
            <a:r>
              <a:t>智能查询引擎的深度神经网络模型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深度神经网络模型概述</a:t>
            </a:r>
          </a:p>
        </p:txBody>
      </p:sp>
      <p:sp>
        <p:nvSpPr>
          <p:cNvPr id="3" name="Text Placeholder 2"/>
          <p:cNvSpPr>
            <a:spLocks noGrp="1"/>
          </p:cNvSpPr>
          <p:nvPr>
            <p:ph type="body" idx="1"/>
          </p:nvPr>
        </p:nvSpPr>
        <p:spPr/>
        <p:txBody>
          <a:bodyPr/>
          <a:lstStyle/>
          <a:p>
            <a:r>
              <a:t>深度神经网络模型概述</a:t>
            </a:r>
          </a:p>
        </p:txBody>
      </p:sp>
      <p:sp>
        <p:nvSpPr>
          <p:cNvPr id="4" name="Content Placeholder 3"/>
          <p:cNvSpPr>
            <a:spLocks noGrp="1"/>
          </p:cNvSpPr>
          <p:nvPr>
            <p:ph sz="half" idx="2"/>
          </p:nvPr>
        </p:nvSpPr>
        <p:spPr/>
        <p:txBody>
          <a:bodyPr/>
          <a:lstStyle/>
          <a:p>
            <a:r>
              <a:t>1. 定义：深度神经网络（DNN）是一种由多层非线性处理单元组成的机器学习模型，它可以提取数据中的特征并做出预测或决策。</a:t>
            </a:r>
          </a:p>
          <a:p>
            <a:r>
              <a:t>2. 结构：DNN通常由一个输入层、一个或多个隐藏层和一个输出层组成。隐藏层中的单元通常是人工神经元，它们通过非线性激活函数将输入数据映射到输出。</a:t>
            </a:r>
          </a:p>
          <a:p>
            <a:r>
              <a:t>3. 训练：DNN通常使用监督学习算法进行训练，其中模型使用带标签的数据集进行训练，然后使用损失函数来评估模型的性能。</a:t>
            </a:r>
          </a:p>
        </p:txBody>
      </p:sp>
      <p:sp>
        <p:nvSpPr>
          <p:cNvPr id="5" name="Text Placeholder 4"/>
          <p:cNvSpPr>
            <a:spLocks noGrp="1"/>
          </p:cNvSpPr>
          <p:nvPr>
            <p:ph type="body" idx="3"/>
          </p:nvPr>
        </p:nvSpPr>
        <p:spPr/>
        <p:txBody>
          <a:bodyPr/>
          <a:lstStyle/>
          <a:p>
            <a:r>
              <a:t>深度神经网络的优势</a:t>
            </a:r>
          </a:p>
        </p:txBody>
      </p:sp>
      <p:sp>
        <p:nvSpPr>
          <p:cNvPr id="6" name="Content Placeholder 5"/>
          <p:cNvSpPr>
            <a:spLocks noGrp="1"/>
          </p:cNvSpPr>
          <p:nvPr>
            <p:ph sz="half" idx="4"/>
          </p:nvPr>
        </p:nvSpPr>
        <p:spPr/>
        <p:txBody>
          <a:bodyPr/>
          <a:lstStyle/>
          <a:p>
            <a:r>
              <a:t>1. 强大的表示能力：DNN可以学习复杂的数据表示，使其能够解决各种各样的问题，包括图像识别、自然语言处理和语音识别。</a:t>
            </a:r>
          </a:p>
          <a:p>
            <a:r>
              <a:t>2. 自动特征提取：DNN可以自动从数据中提取特征，无需人工干预。这使得DNN成为解决高维数据问题的有力工具。</a:t>
            </a:r>
          </a:p>
          <a:p>
            <a:r>
              <a:t>3. 并行计算：DNN可以并行计算，这使得它们在大型数据集上训练时非常高效。</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深度神经网络模型概述</a:t>
            </a:r>
          </a:p>
        </p:txBody>
      </p:sp>
      <p:sp>
        <p:nvSpPr>
          <p:cNvPr id="3" name="Text Placeholder 2"/>
          <p:cNvSpPr>
            <a:spLocks noGrp="1"/>
          </p:cNvSpPr>
          <p:nvPr>
            <p:ph type="body" idx="1"/>
          </p:nvPr>
        </p:nvSpPr>
        <p:spPr/>
        <p:txBody>
          <a:bodyPr/>
          <a:lstStyle/>
          <a:p>
            <a:r>
              <a:t>深度神经网络的挑战</a:t>
            </a:r>
          </a:p>
        </p:txBody>
      </p:sp>
      <p:sp>
        <p:nvSpPr>
          <p:cNvPr id="4" name="Content Placeholder 3"/>
          <p:cNvSpPr>
            <a:spLocks noGrp="1"/>
          </p:cNvSpPr>
          <p:nvPr>
            <p:ph sz="half" idx="2"/>
          </p:nvPr>
        </p:nvSpPr>
        <p:spPr/>
        <p:txBody>
          <a:bodyPr/>
          <a:lstStyle/>
          <a:p>
            <a:r>
              <a:t>1. 过拟合：DNN很容易过拟合，即模型在训练集上表现良好，但在新数据上表现不佳。这可以通过使用正则化技术和数据增强技术来解决。</a:t>
            </a:r>
          </a:p>
          <a:p>
            <a:r>
              <a:t>2. 梯度消失/爆炸：当DNN很深时，可能会出现梯度消失或爆炸的问题，这使得模型难以训练。可以通过使用特殊激活函数和优化算法来解决。</a:t>
            </a:r>
          </a:p>
          <a:p>
            <a:r>
              <a:t>3. 计算成本高：DNN的训练和使用都需要大量的计算资源。这可以通过使用高效的硬件和软件来解决。</a:t>
            </a:r>
          </a:p>
        </p:txBody>
      </p:sp>
      <p:sp>
        <p:nvSpPr>
          <p:cNvPr id="5" name="Text Placeholder 4"/>
          <p:cNvSpPr>
            <a:spLocks noGrp="1"/>
          </p:cNvSpPr>
          <p:nvPr>
            <p:ph type="body" idx="3"/>
          </p:nvPr>
        </p:nvSpPr>
        <p:spPr/>
        <p:txBody>
          <a:bodyPr/>
          <a:lstStyle/>
          <a:p>
            <a:r>
              <a:t>深度神经网络的应用</a:t>
            </a:r>
          </a:p>
        </p:txBody>
      </p:sp>
      <p:sp>
        <p:nvSpPr>
          <p:cNvPr id="6" name="Content Placeholder 5"/>
          <p:cNvSpPr>
            <a:spLocks noGrp="1"/>
          </p:cNvSpPr>
          <p:nvPr>
            <p:ph sz="half" idx="4"/>
          </p:nvPr>
        </p:nvSpPr>
        <p:spPr/>
        <p:txBody>
          <a:bodyPr/>
          <a:lstStyle/>
          <a:p>
            <a:r>
              <a:t>1. 图像识别：DNN在图像识别任务中取得了最成功的应用之一。例如，DNN被用于人脸识别、物体检测和场景分类。</a:t>
            </a:r>
          </a:p>
          <a:p>
            <a:r>
              <a:t>2. 自然语言处理：DNN在自然语言处理任务中也被广泛应用。例如，DNN被用于机器翻译、文本摘要和情感分析。</a:t>
            </a:r>
          </a:p>
          <a:p>
            <a:r>
              <a:t>3. 语音识别：DNN也被用于语音识别任务。例如，DNN被用于语音控制和语音转录。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深度神经网络模型概述</a:t>
            </a:r>
          </a:p>
        </p:txBody>
      </p:sp>
      <p:sp>
        <p:nvSpPr>
          <p:cNvPr id="3" name="Text Placeholder 2"/>
          <p:cNvSpPr>
            <a:spLocks noGrp="1"/>
          </p:cNvSpPr>
          <p:nvPr>
            <p:ph type="body" idx="1"/>
          </p:nvPr>
        </p:nvSpPr>
        <p:spPr/>
        <p:txBody>
          <a:bodyPr/>
          <a:lstStyle/>
          <a:p>
            <a:r>
              <a:t>深度神经网络的研究前沿</a:t>
            </a:r>
          </a:p>
        </p:txBody>
      </p:sp>
      <p:sp>
        <p:nvSpPr>
          <p:cNvPr id="4" name="Content Placeholder 3"/>
          <p:cNvSpPr>
            <a:spLocks noGrp="1"/>
          </p:cNvSpPr>
          <p:nvPr>
            <p:ph sz="half" idx="2"/>
          </p:nvPr>
        </p:nvSpPr>
        <p:spPr/>
        <p:txBody>
          <a:bodyPr/>
          <a:lstStyle/>
          <a:p>
            <a:r>
              <a:t>1. 图注意网络（GAN）：GAN是一种生成模型，它可以生成逼真的数据。GAN被用于生成图像、音乐和文本。</a:t>
            </a:r>
          </a:p>
          <a:p>
            <a:r>
              <a:t>2. 强化学习（RL）：RL是一种机器学习方法，它允许代理通过与环境的互动来学习。RL被用于机器人控制、游戏和经济学。</a:t>
            </a:r>
          </a:p>
          <a:p>
            <a:r>
              <a:t>3. 深度神经网络的理论基础：深度神经网络的理论基础是一个活跃的研究领域。研究人员正在努力了解DNN的学习机制和泛化能力。</a:t>
            </a:r>
          </a:p>
        </p:txBody>
      </p:sp>
      <p:sp>
        <p:nvSpPr>
          <p:cNvPr id="5" name="Text Placeholder 4"/>
          <p:cNvSpPr>
            <a:spLocks noGrp="1"/>
          </p:cNvSpPr>
          <p:nvPr>
            <p:ph type="body" idx="3"/>
          </p:nvPr>
        </p:nvSpPr>
        <p:spPr/>
        <p:txBody>
          <a:bodyPr/>
          <a:lstStyle/>
          <a:p>
            <a:r>
              <a:t>深度神经网络的未来发展</a:t>
            </a:r>
          </a:p>
        </p:txBody>
      </p:sp>
      <p:sp>
        <p:nvSpPr>
          <p:cNvPr id="6" name="Content Placeholder 5"/>
          <p:cNvSpPr>
            <a:spLocks noGrp="1"/>
          </p:cNvSpPr>
          <p:nvPr>
            <p:ph sz="half" idx="4"/>
          </p:nvPr>
        </p:nvSpPr>
        <p:spPr/>
        <p:txBody>
          <a:bodyPr/>
          <a:lstStyle/>
          <a:p>
            <a:r>
              <a:t>1. 更大的模型：随着计算资源的不断增加，DNN的规模将继续增长。这将使DNN能够解决更加复杂的问题。</a:t>
            </a:r>
          </a:p>
          <a:p>
            <a:r>
              <a:t>2. 更广泛的应用：DNN将被应用于越来越广泛的领域，包括医疗、金融和制造业。</a:t>
            </a:r>
          </a:p>
          <a:p>
            <a:r>
              <a:t>3. 更智能的模型：DNN将变得更加智能，能够更好地理解数据和做出更准确的预测。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智能查询引擎中的应用场景</a:t>
            </a:r>
          </a:p>
        </p:txBody>
      </p:sp>
      <p:sp>
        <p:nvSpPr>
          <p:cNvPr id="3" name="Subtitle 2"/>
          <p:cNvSpPr>
            <a:spLocks noGrp="1"/>
          </p:cNvSpPr>
          <p:nvPr>
            <p:ph type="subTitle" idx="1"/>
          </p:nvPr>
        </p:nvSpPr>
        <p:spPr/>
        <p:txBody>
          <a:bodyPr/>
          <a:lstStyle/>
          <a:p>
            <a:r>
              <a:t>智能查询引擎的深度神经网络模型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智能查询引擎中的应用场景</a:t>
            </a:r>
          </a:p>
        </p:txBody>
      </p:sp>
      <p:sp>
        <p:nvSpPr>
          <p:cNvPr id="3" name="Text Placeholder 2"/>
          <p:cNvSpPr>
            <a:spLocks noGrp="1"/>
          </p:cNvSpPr>
          <p:nvPr>
            <p:ph type="body" idx="1"/>
          </p:nvPr>
        </p:nvSpPr>
        <p:spPr/>
        <p:txBody>
          <a:bodyPr/>
          <a:lstStyle/>
          <a:p>
            <a:r>
              <a:t>智能客服：</a:t>
            </a:r>
          </a:p>
        </p:txBody>
      </p:sp>
      <p:sp>
        <p:nvSpPr>
          <p:cNvPr id="4" name="Content Placeholder 3"/>
          <p:cNvSpPr>
            <a:spLocks noGrp="1"/>
          </p:cNvSpPr>
          <p:nvPr>
            <p:ph sz="half" idx="2"/>
          </p:nvPr>
        </p:nvSpPr>
        <p:spPr/>
        <p:txBody>
          <a:bodyPr/>
          <a:lstStyle/>
          <a:p>
            <a:r>
              <a:t>1. 电商客服：智能查询引擎可帮助电商客服快速准确地回答顾客问题，从而提高客户满意度和销售额。</a:t>
            </a:r>
          </a:p>
          <a:p>
            <a:r>
              <a:t>2. 金融客服：智能查询引擎可帮助金融客服快速准确地处理客户请求，从而提高工作效率和服务质量。</a:t>
            </a:r>
          </a:p>
          <a:p>
            <a:r>
              <a:t>3. 政务客服：智能查询引擎可帮助政务客服快速准确地回答市民问题，从而提高政府服务水平和公众满意度。</a:t>
            </a:r>
          </a:p>
        </p:txBody>
      </p:sp>
      <p:sp>
        <p:nvSpPr>
          <p:cNvPr id="5" name="Text Placeholder 4"/>
          <p:cNvSpPr>
            <a:spLocks noGrp="1"/>
          </p:cNvSpPr>
          <p:nvPr>
            <p:ph type="body" idx="3"/>
          </p:nvPr>
        </p:nvSpPr>
        <p:spPr/>
        <p:txBody>
          <a:bodyPr/>
          <a:lstStyle/>
          <a:p>
            <a:r>
              <a:t>智能搜索：</a:t>
            </a:r>
          </a:p>
        </p:txBody>
      </p:sp>
      <p:sp>
        <p:nvSpPr>
          <p:cNvPr id="6" name="Content Placeholder 5"/>
          <p:cNvSpPr>
            <a:spLocks noGrp="1"/>
          </p:cNvSpPr>
          <p:nvPr>
            <p:ph sz="half" idx="4"/>
          </p:nvPr>
        </p:nvSpPr>
        <p:spPr/>
        <p:txBody>
          <a:bodyPr/>
          <a:lstStyle/>
          <a:p>
            <a:r>
              <a:t>1. 网站搜索：智能查询引擎可帮助用户快速准确地找到网站上的所需信息，从而提高用户体验和网站流量。</a:t>
            </a:r>
          </a:p>
          <a:p>
            <a:r>
              <a:t>2. 企业搜索：智能查询引擎可帮助企业员工快速准确地找到企业内部的所需信息，从而提高工作效率和生产力。</a:t>
            </a:r>
          </a:p>
          <a:p>
            <a:r>
              <a:t>3. 学术搜索：智能查询引擎可帮助科研人员快速准确地找到学术文献中的所需信息，从而提高科研效率和成果质量。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智能查询引擎中的应用场景</a:t>
            </a:r>
          </a:p>
        </p:txBody>
      </p:sp>
      <p:sp>
        <p:nvSpPr>
          <p:cNvPr id="3" name="Text Placeholder 2"/>
          <p:cNvSpPr>
            <a:spLocks noGrp="1"/>
          </p:cNvSpPr>
          <p:nvPr>
            <p:ph type="body" idx="1"/>
          </p:nvPr>
        </p:nvSpPr>
        <p:spPr/>
        <p:txBody>
          <a:bodyPr/>
          <a:lstStyle/>
          <a:p>
            <a:r>
              <a:t>智能推荐：</a:t>
            </a:r>
          </a:p>
        </p:txBody>
      </p:sp>
      <p:sp>
        <p:nvSpPr>
          <p:cNvPr id="4" name="Content Placeholder 3"/>
          <p:cNvSpPr>
            <a:spLocks noGrp="1"/>
          </p:cNvSpPr>
          <p:nvPr>
            <p:ph sz="half" idx="2"/>
          </p:nvPr>
        </p:nvSpPr>
        <p:spPr/>
        <p:txBody>
          <a:bodyPr/>
          <a:lstStyle/>
          <a:p>
            <a:r>
              <a:t>1. 商品推荐：智能查询引擎可帮助电商用户快速准确地找到自己喜欢的商品，从而提高用户满意度和销售额。</a:t>
            </a:r>
          </a:p>
          <a:p>
            <a:r>
              <a:t>2. 视频推荐：智能查询引擎可帮助视频网站用户快速准确地找到自己喜欢的视频，从而提高用户体验和平台流量。</a:t>
            </a:r>
          </a:p>
          <a:p>
            <a:r>
              <a:t>3. 音乐推荐：智能查询引擎可帮助音乐网站用户快速准确地找到自己喜欢的音乐，从而提高用户体验和平台流量。</a:t>
            </a:r>
          </a:p>
        </p:txBody>
      </p:sp>
      <p:sp>
        <p:nvSpPr>
          <p:cNvPr id="5" name="Text Placeholder 4"/>
          <p:cNvSpPr>
            <a:spLocks noGrp="1"/>
          </p:cNvSpPr>
          <p:nvPr>
            <p:ph type="body" idx="3"/>
          </p:nvPr>
        </p:nvSpPr>
        <p:spPr/>
        <p:txBody>
          <a:bodyPr/>
          <a:lstStyle/>
          <a:p>
            <a:r>
              <a:t>智能问答：</a:t>
            </a:r>
          </a:p>
        </p:txBody>
      </p:sp>
      <p:sp>
        <p:nvSpPr>
          <p:cNvPr id="6" name="Content Placeholder 5"/>
          <p:cNvSpPr>
            <a:spLocks noGrp="1"/>
          </p:cNvSpPr>
          <p:nvPr>
            <p:ph sz="half" idx="4"/>
          </p:nvPr>
        </p:nvSpPr>
        <p:spPr/>
        <p:txBody>
          <a:bodyPr/>
          <a:lstStyle/>
          <a:p>
            <a:r>
              <a:t>1. 在线问答：智能查询引擎可帮助用户快速准确地找到在线问答平台上的所需答案，从而提高用户体验和平台流量。</a:t>
            </a:r>
          </a:p>
          <a:p>
            <a:r>
              <a:t>2. 知识库问答：智能查询引擎可帮助用户快速准确地找到知识库中的所需答案，从而提高工作效率和生产力。</a:t>
            </a:r>
          </a:p>
          <a:p>
            <a:r>
              <a:t>3. 社交媒体问答：智能查询引擎可帮助用户快速准确地找到社交媒体上的所需答案，从而提高用户体验和平台流量。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智能查询引擎中的应用场景</a:t>
            </a:r>
          </a:p>
        </p:txBody>
      </p:sp>
      <p:sp>
        <p:nvSpPr>
          <p:cNvPr id="3" name="Text Placeholder 2"/>
          <p:cNvSpPr>
            <a:spLocks noGrp="1"/>
          </p:cNvSpPr>
          <p:nvPr>
            <p:ph type="body" idx="1"/>
          </p:nvPr>
        </p:nvSpPr>
        <p:spPr/>
        <p:txBody>
          <a:bodyPr/>
          <a:lstStyle/>
          <a:p>
            <a:r>
              <a:t>智能翻译：</a:t>
            </a:r>
          </a:p>
        </p:txBody>
      </p:sp>
      <p:sp>
        <p:nvSpPr>
          <p:cNvPr id="4" name="Content Placeholder 3"/>
          <p:cNvSpPr>
            <a:spLocks noGrp="1"/>
          </p:cNvSpPr>
          <p:nvPr>
            <p:ph sz="half" idx="2"/>
          </p:nvPr>
        </p:nvSpPr>
        <p:spPr/>
        <p:txBody>
          <a:bodyPr/>
          <a:lstStyle/>
          <a:p>
            <a:r>
              <a:t>1. 文本翻译：智能查询引擎可帮助用户快速准确地翻译文本，从而提高工作效率和生产力。</a:t>
            </a:r>
          </a:p>
          <a:p>
            <a:r>
              <a:t>2. 语音翻译：智能查询引擎可帮助用户快速准确地翻译语音，从而提高用户体验和沟通效率。</a:t>
            </a:r>
          </a:p>
          <a:p>
            <a:r>
              <a:t>3. 图像翻译：智能查询引擎可帮助用户快速准确地翻译图像中的文字，从而提高工作效率和生产力。</a:t>
            </a:r>
          </a:p>
        </p:txBody>
      </p:sp>
      <p:sp>
        <p:nvSpPr>
          <p:cNvPr id="5" name="Text Placeholder 4"/>
          <p:cNvSpPr>
            <a:spLocks noGrp="1"/>
          </p:cNvSpPr>
          <p:nvPr>
            <p:ph type="body" idx="3"/>
          </p:nvPr>
        </p:nvSpPr>
        <p:spPr/>
        <p:txBody>
          <a:bodyPr/>
          <a:lstStyle/>
          <a:p>
            <a:r>
              <a:t>智能内容生成：</a:t>
            </a:r>
          </a:p>
        </p:txBody>
      </p:sp>
      <p:sp>
        <p:nvSpPr>
          <p:cNvPr id="6" name="Content Placeholder 5"/>
          <p:cNvSpPr>
            <a:spLocks noGrp="1"/>
          </p:cNvSpPr>
          <p:nvPr>
            <p:ph sz="half" idx="4"/>
          </p:nvPr>
        </p:nvSpPr>
        <p:spPr/>
        <p:txBody>
          <a:bodyPr/>
          <a:lstStyle/>
          <a:p>
            <a:r>
              <a:t>1. 文本生成：智能查询引擎可帮助用户快速准确地生成文本，从而提高工作效率和生产力。</a:t>
            </a:r>
          </a:p>
          <a:p>
            <a:r>
              <a:t>2. 代码生成：智能查询引擎可帮助程序员快速准确地生成代码，从而提高工作效率和软件质量。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相关模型结构及原理分析</a:t>
            </a:r>
          </a:p>
        </p:txBody>
      </p:sp>
      <p:sp>
        <p:nvSpPr>
          <p:cNvPr id="3" name="Subtitle 2"/>
          <p:cNvSpPr>
            <a:spLocks noGrp="1"/>
          </p:cNvSpPr>
          <p:nvPr>
            <p:ph type="subTitle" idx="1"/>
          </p:nvPr>
        </p:nvSpPr>
        <p:spPr/>
        <p:txBody>
          <a:bodyPr/>
          <a:lstStyle/>
          <a:p>
            <a:r>
              <a:t>智能查询引擎的深度神经网络模型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相关模型结构及原理分析</a:t>
            </a:r>
          </a:p>
        </p:txBody>
      </p:sp>
      <p:sp>
        <p:nvSpPr>
          <p:cNvPr id="3" name="Text Placeholder 2"/>
          <p:cNvSpPr>
            <a:spLocks noGrp="1"/>
          </p:cNvSpPr>
          <p:nvPr>
            <p:ph type="body" idx="1"/>
          </p:nvPr>
        </p:nvSpPr>
        <p:spPr/>
        <p:txBody>
          <a:bodyPr/>
          <a:lstStyle/>
          <a:p>
            <a:r>
              <a:t>神经词向量模型</a:t>
            </a:r>
          </a:p>
        </p:txBody>
      </p:sp>
      <p:sp>
        <p:nvSpPr>
          <p:cNvPr id="4" name="Content Placeholder 3"/>
          <p:cNvSpPr>
            <a:spLocks noGrp="1"/>
          </p:cNvSpPr>
          <p:nvPr>
            <p:ph sz="half" idx="2"/>
          </p:nvPr>
        </p:nvSpPr>
        <p:spPr/>
        <p:txBody>
          <a:bodyPr/>
          <a:lstStyle/>
          <a:p>
            <a:r>
              <a:t>1. 神经词向量模型的基本原理是将词语表示为一个固定长度的向量，该向量能够捕获词语的语义信息。</a:t>
            </a:r>
          </a:p>
          <a:p>
            <a:r>
              <a:t>2. 神经词向量模型的优势在于能够有效地表示词语之间的语义关系，并且可以用于各种自然语言处理任务，例如词义相似度计算、文本分类和机器翻译等。</a:t>
            </a:r>
          </a:p>
          <a:p>
            <a:r>
              <a:t>3. 典型的神经词向量模型包括：Word2Vec、GloVe和ELMo。</a:t>
            </a:r>
          </a:p>
        </p:txBody>
      </p:sp>
      <p:sp>
        <p:nvSpPr>
          <p:cNvPr id="5" name="Text Placeholder 4"/>
          <p:cNvSpPr>
            <a:spLocks noGrp="1"/>
          </p:cNvSpPr>
          <p:nvPr>
            <p:ph type="body" idx="3"/>
          </p:nvPr>
        </p:nvSpPr>
        <p:spPr/>
        <p:txBody>
          <a:bodyPr/>
          <a:lstStyle/>
          <a:p>
            <a:r>
              <a:t>注意力机制</a:t>
            </a:r>
          </a:p>
        </p:txBody>
      </p:sp>
      <p:sp>
        <p:nvSpPr>
          <p:cNvPr id="6" name="Content Placeholder 5"/>
          <p:cNvSpPr>
            <a:spLocks noGrp="1"/>
          </p:cNvSpPr>
          <p:nvPr>
            <p:ph sz="half" idx="4"/>
          </p:nvPr>
        </p:nvSpPr>
        <p:spPr/>
        <p:txBody>
          <a:bodyPr/>
          <a:lstStyle/>
          <a:p>
            <a:r>
              <a:t>1. 注意力机制是一种用于选择性地处理信息的神经网络技术，它可以使模型专注于输入数据的相关部分。</a:t>
            </a:r>
          </a:p>
          <a:p>
            <a:r>
              <a:t>2. 注意力机制的优势在于能够提高模型对输入数据的理解能力，并且可以应用于各种自然语言处理任务，例如机器翻译、文本摘要和问答系统等。</a:t>
            </a:r>
          </a:p>
          <a:p>
            <a:r>
              <a:t>3. 典型的注意力机制包括：点积注意力、缩放点积注意力和多头注意力等。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相关模型结构及原理分析</a:t>
            </a:r>
          </a:p>
        </p:txBody>
      </p:sp>
      <p:sp>
        <p:nvSpPr>
          <p:cNvPr id="3" name="Content Placeholder 2"/>
          <p:cNvSpPr>
            <a:spLocks noGrp="1"/>
          </p:cNvSpPr>
          <p:nvPr>
            <p:ph sz="half" idx="2"/>
          </p:nvPr>
        </p:nvSpPr>
        <p:spPr/>
        <p:txBody>
          <a:bodyPr/>
          <a:lstStyle/>
          <a:p>
            <a:r>
              <a:t>1. 循环神经网络（RNN）是一种能够处理序列数据的深度神经网络模型，它能够学习序列数据中的长期依赖关系。</a:t>
            </a:r>
          </a:p>
          <a:p>
            <a:r>
              <a:t>2. RNN的优势在于能够有效地处理时序数据，并且可以应用于各种自然语言处理任务，例如文本分类、机器翻译和语音识别等。</a:t>
            </a:r>
          </a:p>
          <a:p>
            <a:r>
              <a:t>3. 典型的RNN模型包括：简单循环神经网络（Simple RNN）、长短期记忆网络（LSTM）和门控循环单元（GRU）等。</a:t>
            </a:r>
          </a:p>
        </p:txBody>
      </p:sp>
      <p:sp>
        <p:nvSpPr>
          <p:cNvPr id="4" name="Text Placeholder 3"/>
          <p:cNvSpPr>
            <a:spLocks noGrp="1"/>
          </p:cNvSpPr>
          <p:nvPr>
            <p:ph type="body" idx="3"/>
          </p:nvPr>
        </p:nvSpPr>
        <p:spPr/>
        <p:txBody>
          <a:bodyPr/>
          <a:lstStyle/>
          <a:p>
            <a:r>
              <a:t>卷积神经网络（CNN）</a:t>
            </a:r>
          </a:p>
        </p:txBody>
      </p:sp>
      <p:sp>
        <p:nvSpPr>
          <p:cNvPr id="5" name="Content Placeholder 4"/>
          <p:cNvSpPr>
            <a:spLocks noGrp="1"/>
          </p:cNvSpPr>
          <p:nvPr>
            <p:ph sz="half" idx="4"/>
          </p:nvPr>
        </p:nvSpPr>
        <p:spPr/>
        <p:txBody>
          <a:bodyPr/>
          <a:lstStyle/>
          <a:p>
            <a:r>
              <a:t>1. 卷积神经网络（CNN）是一种用于处理图像数据的深度神经网络模型，它能够自动学习图像中的特征。</a:t>
            </a:r>
          </a:p>
          <a:p>
            <a:r>
              <a:t>2. CNN的优势在于能够有效地提取图像中的局部特征，并且可以应用于各种图像处理任务，例如图像分类、目标检测和图像分割等。</a:t>
            </a:r>
          </a:p>
          <a:p>
            <a:r>
              <a:t>3. 典型的CNN模型包括：LeNet-5、AlexNet、VGGNet和ResNet等。</a:t>
            </a:r>
          </a:p>
        </p:txBody>
      </p:sp>
      <p:sp>
        <p:nvSpPr>
          <p:cNvPr id="6" name="Text Placeholder 5"/>
          <p:cNvSpPr>
            <a:spLocks noGrp="1"/>
          </p:cNvSpPr>
          <p:nvPr>
            <p:ph type="body" idx="1"/>
          </p:nvPr>
        </p:nvSpPr>
        <p:spPr/>
        <p:txBody>
          <a:bodyPr/>
          <a:lstStyle/>
          <a:p>
            <a:r>
              <a:t>循环神经网络（RNN）</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相关模型结构及原理分析</a:t>
            </a:r>
          </a:p>
        </p:txBody>
      </p:sp>
      <p:sp>
        <p:nvSpPr>
          <p:cNvPr id="3" name="Text Placeholder 2"/>
          <p:cNvSpPr>
            <a:spLocks noGrp="1"/>
          </p:cNvSpPr>
          <p:nvPr>
            <p:ph type="body" idx="1"/>
          </p:nvPr>
        </p:nvSpPr>
        <p:spPr/>
        <p:txBody>
          <a:bodyPr/>
          <a:lstStyle/>
          <a:p>
            <a:r>
              <a:t>生成对抗网络（GAN）</a:t>
            </a:r>
          </a:p>
        </p:txBody>
      </p:sp>
      <p:sp>
        <p:nvSpPr>
          <p:cNvPr id="4" name="Content Placeholder 3"/>
          <p:cNvSpPr>
            <a:spLocks noGrp="1"/>
          </p:cNvSpPr>
          <p:nvPr>
            <p:ph sz="half" idx="2"/>
          </p:nvPr>
        </p:nvSpPr>
        <p:spPr/>
        <p:txBody>
          <a:bodyPr/>
          <a:lstStyle/>
          <a:p>
            <a:r>
              <a:t>1. 生成对抗网络（GAN）是一种用于生成新数据的神经网络模型，它由一个生成器和一个判别器组成。</a:t>
            </a:r>
          </a:p>
          <a:p>
            <a:r>
              <a:t>2. GAN的优势在于能够生成逼真的数据，并且可以应用于各种数据生成任务，例如图像生成、文本生成和音乐生成等。</a:t>
            </a:r>
          </a:p>
          <a:p>
            <a:r>
              <a:t>3. 典型的GAN模型包括：原始GAN、条件GAN和深度卷积GAN等。</a:t>
            </a:r>
          </a:p>
        </p:txBody>
      </p:sp>
      <p:sp>
        <p:nvSpPr>
          <p:cNvPr id="5" name="Text Placeholder 4"/>
          <p:cNvSpPr>
            <a:spLocks noGrp="1"/>
          </p:cNvSpPr>
          <p:nvPr>
            <p:ph type="body" idx="3"/>
          </p:nvPr>
        </p:nvSpPr>
        <p:spPr/>
        <p:txBody>
          <a:bodyPr/>
          <a:lstStyle/>
          <a:p>
            <a:r>
              <a:t>迁移学习</a:t>
            </a:r>
          </a:p>
        </p:txBody>
      </p:sp>
      <p:sp>
        <p:nvSpPr>
          <p:cNvPr id="6" name="Content Placeholder 5"/>
          <p:cNvSpPr>
            <a:spLocks noGrp="1"/>
          </p:cNvSpPr>
          <p:nvPr>
            <p:ph sz="half" idx="4"/>
          </p:nvPr>
        </p:nvSpPr>
        <p:spPr/>
        <p:txBody>
          <a:bodyPr/>
          <a:lstStyle/>
          <a:p>
            <a:r>
              <a:t>1. 迁移学习是一种将在一个任务上训练好的模型应用到另一个任务上的技术，它可以有效地减少新任务的训练时间和资源。</a:t>
            </a:r>
          </a:p>
          <a:p>
            <a:r>
              <a:t>2. 迁移学习的优势在于能够利用已有知识来解决新任务，并且可以提高模型的性能。</a:t>
            </a:r>
          </a:p>
          <a:p>
            <a:r>
              <a:t>3. 典型的迁移学习方法包括：微调、特征提取和数据增强等。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模型训练与优化方法探讨</a:t>
            </a:r>
          </a:p>
        </p:txBody>
      </p:sp>
      <p:sp>
        <p:nvSpPr>
          <p:cNvPr id="3" name="Subtitle 2"/>
          <p:cNvSpPr>
            <a:spLocks noGrp="1"/>
          </p:cNvSpPr>
          <p:nvPr>
            <p:ph type="subTitle" idx="1"/>
          </p:nvPr>
        </p:nvSpPr>
        <p:spPr/>
        <p:txBody>
          <a:bodyPr/>
          <a:lstStyle/>
          <a:p>
            <a:r>
              <a:t>智能查询引擎的深度神经网络模型</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模型训练与优化方法探讨</a:t>
            </a:r>
          </a:p>
        </p:txBody>
      </p:sp>
      <p:sp>
        <p:nvSpPr>
          <p:cNvPr id="3" name="Text Placeholder 2"/>
          <p:cNvSpPr>
            <a:spLocks noGrp="1"/>
          </p:cNvSpPr>
          <p:nvPr>
            <p:ph type="body" idx="1"/>
          </p:nvPr>
        </p:nvSpPr>
        <p:spPr/>
        <p:txBody>
          <a:bodyPr/>
          <a:lstStyle/>
          <a:p>
            <a:r>
              <a:t>基于元学习的模型训练</a:t>
            </a:r>
          </a:p>
        </p:txBody>
      </p:sp>
      <p:sp>
        <p:nvSpPr>
          <p:cNvPr id="4" name="Content Placeholder 3"/>
          <p:cNvSpPr>
            <a:spLocks noGrp="1"/>
          </p:cNvSpPr>
          <p:nvPr>
            <p:ph sz="half" idx="2"/>
          </p:nvPr>
        </p:nvSpPr>
        <p:spPr/>
        <p:txBody>
          <a:bodyPr/>
          <a:lstStyle/>
          <a:p>
            <a:r>
              <a:t>1. 元学习是一种新的机器学习范式，可以通过少量的数据快速学习新任务，特别适用于查询引擎的训练。</a:t>
            </a:r>
          </a:p>
          <a:p>
            <a:r>
              <a:t>2. 元学习算法通过在任务分布上进行优化来学习一个通用的模型，该模型能够快速适应新的查询任务。</a:t>
            </a:r>
          </a:p>
          <a:p>
            <a:r>
              <a:t>3. 元学习算法在查询引擎的训练中展现出优异的性能，能够显著提高查询引擎的准确性和效率。</a:t>
            </a:r>
          </a:p>
        </p:txBody>
      </p:sp>
      <p:sp>
        <p:nvSpPr>
          <p:cNvPr id="5" name="Text Placeholder 4"/>
          <p:cNvSpPr>
            <a:spLocks noGrp="1"/>
          </p:cNvSpPr>
          <p:nvPr>
            <p:ph type="body" idx="3"/>
          </p:nvPr>
        </p:nvSpPr>
        <p:spPr/>
        <p:txBody>
          <a:bodyPr/>
          <a:lstStyle/>
          <a:p>
            <a:r>
              <a:t>基于强化学习的模型训练</a:t>
            </a:r>
          </a:p>
        </p:txBody>
      </p:sp>
      <p:sp>
        <p:nvSpPr>
          <p:cNvPr id="6" name="Content Placeholder 5"/>
          <p:cNvSpPr>
            <a:spLocks noGrp="1"/>
          </p:cNvSpPr>
          <p:nvPr>
            <p:ph sz="half" idx="4"/>
          </p:nvPr>
        </p:nvSpPr>
        <p:spPr/>
        <p:txBody>
          <a:bodyPr/>
          <a:lstStyle/>
          <a:p>
            <a:r>
              <a:t>1. 强化学习是一种机器学习范式，可以通过与环境的交互来学习最优的决策策略。</a:t>
            </a:r>
          </a:p>
          <a:p>
            <a:r>
              <a:t>2. 强化学习算法可以应用于查询引擎的训练，通过与用户交互来学习最优的查询策略。</a:t>
            </a:r>
          </a:p>
          <a:p>
            <a:r>
              <a:t>3. 强化学习算法在查询引擎的训练中展现出良好的性能，能够显著提高查询引擎的用户体验。</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模型训练与优化方法探讨</a:t>
            </a:r>
          </a:p>
        </p:txBody>
      </p:sp>
      <p:sp>
        <p:nvSpPr>
          <p:cNvPr id="3" name="Text Placeholder 2"/>
          <p:cNvSpPr>
            <a:spLocks noGrp="1"/>
          </p:cNvSpPr>
          <p:nvPr>
            <p:ph type="body" idx="1"/>
          </p:nvPr>
        </p:nvSpPr>
        <p:spPr/>
        <p:txBody>
          <a:bodyPr/>
          <a:lstStyle/>
          <a:p>
            <a:r>
              <a:t>基于迁移学习的模型训练</a:t>
            </a:r>
          </a:p>
        </p:txBody>
      </p:sp>
      <p:sp>
        <p:nvSpPr>
          <p:cNvPr id="4" name="Content Placeholder 3"/>
          <p:cNvSpPr>
            <a:spLocks noGrp="1"/>
          </p:cNvSpPr>
          <p:nvPr>
            <p:ph sz="half" idx="2"/>
          </p:nvPr>
        </p:nvSpPr>
        <p:spPr/>
        <p:txBody>
          <a:bodyPr/>
          <a:lstStyle/>
          <a:p>
            <a:r>
              <a:t>1. 迁移学习是一种机器学习范式，可以通过将在一个任务上训练好的模型应用到另一个相关任务上来提高学习效率。</a:t>
            </a:r>
          </a:p>
          <a:p>
            <a:r>
              <a:t>2. 迁移学习算法可以应用于查询引擎的训练，通过将在一个领域训练好的模型应用到另一个相关领域上来提高查询引擎的性能。</a:t>
            </a:r>
          </a:p>
          <a:p>
            <a:r>
              <a:t>3. 迁移学习算法在查询引擎的训练中展现出良好的性能，能够显著提高查询引擎的准确性和效率。</a:t>
            </a:r>
          </a:p>
        </p:txBody>
      </p:sp>
      <p:sp>
        <p:nvSpPr>
          <p:cNvPr id="5" name="Text Placeholder 4"/>
          <p:cNvSpPr>
            <a:spLocks noGrp="1"/>
          </p:cNvSpPr>
          <p:nvPr>
            <p:ph type="body" idx="3"/>
          </p:nvPr>
        </p:nvSpPr>
        <p:spPr/>
        <p:txBody>
          <a:bodyPr/>
          <a:lstStyle/>
          <a:p>
            <a:r>
              <a:t>基于集成学习的模型训练</a:t>
            </a:r>
          </a:p>
        </p:txBody>
      </p:sp>
      <p:sp>
        <p:nvSpPr>
          <p:cNvPr id="6" name="Content Placeholder 5"/>
          <p:cNvSpPr>
            <a:spLocks noGrp="1"/>
          </p:cNvSpPr>
          <p:nvPr>
            <p:ph sz="half" idx="4"/>
          </p:nvPr>
        </p:nvSpPr>
        <p:spPr/>
        <p:txBody>
          <a:bodyPr/>
          <a:lstStyle/>
          <a:p>
            <a:r>
              <a:t>1. 集成学习是一种机器学习范式，通过将多个模型的预测结果进行整合来提高预测准确性。</a:t>
            </a:r>
          </a:p>
          <a:p>
            <a:r>
              <a:t>2. 集成学习算法可以应用于查询引擎的训练，通过将多个模型的查询结果进行整合来提高查询引擎的准确性和效率。</a:t>
            </a:r>
          </a:p>
          <a:p>
            <a:r>
              <a:t>3. 集成学习算法在查询引擎的训练中展现出良好的性能，能够显著提高查询引擎的准确性和效率。</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https://d.book118.com/816032204112010055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深度神经网络模型概述</vt:lpstr>
      <vt:lpstr> 深度神经网络模型概述</vt:lpstr>
      <vt:lpstr> 深度神经网络模型概述</vt:lpstr>
      <vt:lpstr> 深度神经网络模型概述</vt:lpstr>
      <vt:lpstr> 智能查询引擎中的应用场景</vt:lpstr>
      <vt:lpstr> 智能查询引擎中的应用场景</vt:lpstr>
      <vt:lpstr> 智能查询引擎中的应用场景</vt:lpstr>
      <vt:lpstr> 智能查询引擎中的应用场景</vt:lpstr>
      <vt:lpstr> 相关模型结构及原理分析</vt:lpstr>
      <vt:lpstr> 相关模型结构及原理分析</vt:lpstr>
      <vt:lpstr> 相关模型结构及原理分析</vt:lpstr>
      <vt:lpstr> 相关模型结构及原理分析</vt:lpstr>
      <vt:lpstr> 模型训练与优化方法探讨</vt:lpstr>
      <vt:lpstr> 模型训练与优化方法探讨</vt:lpstr>
      <vt:lpstr> 模型训练与优化方法探讨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2024-09-22T22:23:11.242</cp:lastPrinted>
  <dcterms:created xsi:type="dcterms:W3CDTF">2024-09-22T14:23:11Z</dcterms:created>
  <dcterms:modified xsi:type="dcterms:W3CDTF">2024-09-22T14:23:13Z</dcterms:modified>
</cp:coreProperties>
</file>