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FD1FC-8A54-46AC-BF09-CAB2B6F42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D2EB9-B88B-4AD4-B728-C15189F58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7D15A-47EA-4811-871A-905E6CE26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DFD83-C7D7-4D12-9F47-29DE63295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FECA9A-F88B-467C-B8F2-E164858A5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CEC659-0EF2-4B7F-8F25-89A087639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140F24-8913-4C66-9FFB-06F16B883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A1BAA-CB4B-42E9-A943-689C8D97B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7759D-C302-472D-9173-52D7BE125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0EE84-5D77-4A20-8481-AF0AB2A92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28453-4C3C-4905-9932-EC0270F6F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33010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沃尔玛与711区别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经营模式差异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商品策略差异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服务体验差异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市场定位差异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是一家美国的世界性连锁企业，以营业额计算为全球最大的公司，其控股人为沃尔顿家族。总部位于美国阿肯色州的本顿维尔。沃尔玛主要涉足零售业，是世界上雇员最多的企业，连续7年在美国《财富》杂志世界500强企业中居首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711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7-Eleven（商标中的表记方式为：7-ELEVEn），7-Eleven品牌原属美国南方公司，2005年成为日本公司。Seven&amp;I Holdings公司是Seven-Eleven Japan公司、Ito－Yokado公司、Denny’s Japan公司在2005年9月合并成立的新公司。1927年在美国德克萨斯州创立，7-Eleven的名称则源于1946年，藉以标榜营业时间由上午7时至晚上11时，后由日本零售业经营者伊藤洋华堂于1974年引入日本，从1975年开始变更为24小时全天候营业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沃尔玛与711简介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公司性质不同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沃尔玛是一家大型连锁超市，而711则是一家便利店。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商品种类不同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沃尔玛销售的商品种类非常广泛，包括食品、日用品、服装、家电等各个领域。而711则主要销售食品、饮料、小百货等日常所需商品。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购物体验不同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在沃尔玛购物，顾客可以一次性购买到所需的各种商品，且价格相对较低。而在711购物，顾客可以更加便捷地购买到日常所需的商品，且店铺通常24小时营业，方便随时购买。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营销策略不同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沃尔玛注重通过大规模采购和低价策略吸引顾客，而711则注重通过提供便捷的服务和优质的商品来吸引顾客。例如，711会提供加热食品、复印等服务，以满足顾客的即时需求。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两者区别概述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经营模式差异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沃尔玛主要以大型综合超市的形式经营，提供广泛的商品种类，包括食品、日用品、服装、家电等。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大型综合超市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沃尔玛以“天天低价”为经营策略，通过高效的供应链管理和规模效应降低成本，为消费者提供价格优惠的商品。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低价策略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083" r="9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沃尔玛采用自助式购物方式，顾客在店内自由选购商品，然后到收银台结账。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自助式购物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沃尔玛经营模式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711经营模式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便利店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711主要以便利店的形式经营，提供即时性、便利性的商品和服务，如零食、饮料、快餐、生活日用品等。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24小时营业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711便利店通常24小时营业，满足消费者随时随地的购物需求。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711除了提供商品销售外，还提供多种服务，如ATM取款、打印复印、票务代理等。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经营策略不同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沃尔玛以低价策略吸引消费者，通过规模效应降低成本；而711则以提供多元化服务和24小时营业为特点，满足消费者的便利性需求。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定位不同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沃尔玛定位为大型综合超市，提供广泛的商品种类；而711定位为便利店，提供即时性、便利性的商品和服务。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购物体验不同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在沃尔玛，顾客可以享受自助式购物的乐趣，自由选购所需商品；而在711，顾客可以享受到快速、便捷的购物体验，随时满足生活所需。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500" r="14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167" r="151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商品策略差异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沃尔玛以大型综合超市为主，提供广泛的商品种类，包括食品、日用品、家居用品、电子产品等，满足消费者一站式购物需求。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多样化商品组合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沃尔玛通过大规模采购和高效的供应链管理降低成本，以低价吸引消费者，同时保持一定的利润空间。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低价策略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沃尔玛注重自有品牌的开发，通过自有品牌提供更具性价比的商品，增强品牌忠诚度。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自有品牌开发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沃尔玛商品策略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精选商品组合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711便利店以提供有限但精选的商品组合为特点，主要满足消费者即时性、便利性的购物需求。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高品质商品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711注重商品品质，提供高品质的食品、饮料等商品，满足消费者对品质生活的追求。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鲜食商品占比高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711便利店中鲜食商品占比高，如便当、饭团、面包等，满足消费者快节奏生活下的饮食需求。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711商品策略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https://d.book118.com/816033010004010054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2024-09-20T23:20:05.072</cp:lastPrinted>
  <dcterms:created xsi:type="dcterms:W3CDTF">2024-09-20T15:20:05Z</dcterms:created>
  <dcterms:modified xsi:type="dcterms:W3CDTF">2024-09-20T15:20:07Z</dcterms:modified>
</cp:coreProperties>
</file>