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6DA24A-22A2-4FF7-B6AA-08E9B938FD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C57827-B85C-4630-A86F-91CFD8EF17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70447E-DA79-4C10-9CD2-2EBB21723B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79DEA3-3990-4784-ABE4-651D37DC62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89D47E-3A50-4FEF-88C1-4429E65165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87D65C-2D7B-42C8-A002-4D138D07B1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11CD25-8C64-411D-8024-4943F17FDA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9F3E07-5D19-4D60-A36A-FD1634D038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7CE231-557E-48EB-84CE-582425AE47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2C592B-2972-45E3-AE2B-987EE7B999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B9F56E-83B0-4347-B2C4-1026ED74FC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033013045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克隆技术的发展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克隆技术的概述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克隆技术的种类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克隆技术的伦理道德问题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克隆技术的未来发展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克隆技术的概述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356" b="435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克隆技术的定义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克隆技术是一种利用生物技术手段复制出相同或遗传上完全相同的生物个体或细胞，以获得具有相同功能和特性的生物体的技术。</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克隆技术涉及细胞生物学、分子生物学、遗传学等多个学科领域，是现代生物技术的重要组成部分。</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4794" r="1479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471" r="1747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科学家成功实现了青蛙卵细胞的核移植，标志着克隆技术的诞生。</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1952年</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第一只克隆羊“多莉”诞生，标志着哺乳动物克隆技术的突破。</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1976年</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科学家首次实现了人类胚胎细胞的克隆，但未成功发育成个体。</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2001年</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中国科学家宣布成功克隆出人类胚胎干细胞。</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2003年</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克隆技术的发展历程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克隆技术的应用领域</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医学研究</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克隆技术可以用于研究人类疾病的发生和发展机制，为疾病治疗和药物研发提供实验模型。</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濒危物种保护</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克隆技术可以为濒危物种提供繁殖和保护的机会，有助于维护生态平衡和生物多样性。</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农业育种</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克隆技术可以用于快速繁殖优良品种的动植物，提高农业生产效率。</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伦理和法律问题</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克隆技术涉及到伦理、法律和社会问题，需要慎重考虑和规范使用，避免产生不良后果。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克隆技术的种类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胚胎细胞克隆技术</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胚胎细胞克隆技术是指通过提取早期胚胎细胞进行无性繁殖，从而获得遗传物质完全相同的个体。这种技术最早应用于动物克隆，如多莉羊的诞生。</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胚胎细胞克隆技术的优点在于操作相对简单，且胚胎细胞具有全能性，能够发育成完整的个体。然而，该技术涉及到伦理和法律问题，如人类胚胎的使用和保护等。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3500" r="23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核移植克隆技术是指将一个细胞的核转移到另一个去除了细胞核的卵细胞中，通过刺激和培养使其发育成新个体。这种技术同样应用于动物克隆，如克隆牛、克隆猪等。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核移植克隆技术的优点在于能够利用体细胞的核进行克隆，避免了胚胎细胞的伦理和法律问题。然而，该技术操作复杂，成功率较低，且对卵细胞的需求量大。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核移植克隆技术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25" r="14625"/>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成年动物体细胞克隆技术是指利用成年动物的体细胞进行核移植，从而获得遗传物质完全相同的个体。这种技术同样应用于动物克隆，如克隆狗、克隆猫等。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成年动物体细胞克隆技术的优点在于可以利用各种来源的体细胞进行克隆，且操作相对简单。然而，该技术的成功率较低，且对供体细胞的品质要求较高。</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成年动物体细胞克隆技术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https://d.book118.com/816033013045010042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2024-09-09T14:40:40.633</cp:lastPrinted>
  <dcterms:created xsi:type="dcterms:W3CDTF">2024-09-09T06:40:40Z</dcterms:created>
  <dcterms:modified xsi:type="dcterms:W3CDTF">2024-09-09T06:40:42Z</dcterms:modified>
</cp:coreProperties>
</file>