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4B5DA-1A79-4859-B4ED-A7E343C64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AE113-D3A7-4EB5-A1D4-7764BEE3C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FBE13-1E73-40F7-A47D-AA7E4DD14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1698E5-A5E6-4220-8911-4378C8654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290A4C-3E56-4246-83F5-3F0270EDB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5264BE-3FD8-48F6-9548-EB1CDE811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7E6869-105C-416B-9175-78B790FBD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60D62-631D-4FEC-B681-373A51CC1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B2F09-40EE-4CC2-932D-2C093C036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83859-8E33-4A89-ADAA-77ABBF245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3412B-C6BA-487F-B1A1-12DAB21F7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3302022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门急诊挂号方式偏好调查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调查背景与目的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挂号方式现状及特点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患者偏好调查结果分析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挂号方式优化建议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互联网医疗的兴起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随着互联网技术的发展，越来越多的患者选择通过在线平台预约挂号，这种方式便捷、快速，逐渐成为主流。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传统挂号方式的不足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传统的现场挂号方式存在等待时间长、挂号难等问题，给患者带来不便。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多样化的挂号方式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除了传统的现场挂号和新兴的在线预约挂号，还有电话挂号、自助机挂号等多种方式，患者对不同挂号方式的偏好值得研究。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调查目的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分析患者对不同挂号方式的偏好及原因。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为医院优化挂号服务提供参考依据。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了解患者对不同挂号方式的认知和使用情况。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掌握患者对不同挂号方式的使用频率和满意度。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揭示患者偏好的挂号方式及其影响因素。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提出改进挂号服务的建议，提高患者就医体验。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预期结果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挂号方式现状及特点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传统窗口挂号是医院最常见的挂号方式，患者需要在指定窗口排队等候，通过与挂号员交流完成挂号。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操作简单，适用于不熟悉自助挂号机的老年患者；但需要长时间排队等候，挂号高峰期可能出现拥挤现象。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传统窗口挂号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74" r="7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自助机挂号是近年来医院推广的一种挂号方式，患者可以通过自助机完成挂号、缴费等操作。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操作便捷，节省时间，适用于熟悉自助机的患者；但自助机数量有限，高峰期可能出现排队现象。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自助机挂号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随着智能手机的普及，手机APP挂号成为一种新兴的挂号方式，患者可以通过手机APP完成预约、挂号、缴费等操作。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随时随地可进行操作，方便快捷，适用于熟悉手机操作的患者；但需要提前下载并注册APP，对于不熟悉手机操作的患者可能存在一定难度。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6000" r="26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手机APP挂号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375" r="243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微信小程序挂号是近年来兴起的一种挂号方式，患者可以通过微信小程序完成预约、挂号、缴费等操作。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无需下载APP，直接在微信中操作，方便快捷；适用于熟悉微信操作的患者；但同样需要提前注册并绑定相关信息。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微信小程序挂号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患者偏好调查结果分析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更倾向于使用手机APP或在线平台进行挂号，注重便捷性和实时性。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年轻患者（18-35岁）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偏好于通过电话或现场挂号，对传统挂号方式较为熟悉和信任。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中年患者（36-50岁）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更倾向于现场挂号，需要更多的指导和帮助，对新兴挂号方式接受度较低。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老年患者（50岁以上）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不同年龄段患者偏好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不同性别患者偏好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男性患者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相对较为灵活，对挂号方式没有特别明显的偏好，更注重挂号效率。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女性患者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更倾向于使用手机APP或在线平台挂号，注重便捷性和信息透明度。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411" r="28411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白领/上班族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偏好于使用手机APP或在线平台挂号，以便合理安排工作时间和就诊时间。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自由职业者/个体户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对挂号方式没有特别明显的偏好，更注重挂号服务的灵活性和个性化。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学生/退休人员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更倾向于现场挂号或电话挂号，时间相对充裕，对新兴挂号方式接受度较低。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不同职业患者偏好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https://d.book118.com/816033020224010100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2024-09-25T03:36:51.565</cp:lastPrinted>
  <dcterms:created xsi:type="dcterms:W3CDTF">2024-09-24T19:36:51Z</dcterms:created>
  <dcterms:modified xsi:type="dcterms:W3CDTF">2024-09-24T19:36:53Z</dcterms:modified>
</cp:coreProperties>
</file>