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8A66F-F6C2-44C5-99DE-A83CCE152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5AFE4-0D8C-4EF4-A994-40040155B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6C94B-2C32-4EE7-853F-73526F714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755E9-C985-4AE0-B376-5FF62F279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10F593-DF64-4556-90A0-A4F497785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BF9312-CEAC-438A-A7A0-4B9D4366F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EFBBA2-42FA-40CE-88B0-685547796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AFCA5-8D57-45B1-88EF-3F6A39CE6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0172A-C3F4-4C6A-B767-018595A99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DA47D-4980-4803-93A1-04143F7DF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3EDD5-3B2B-461E-B4E1-9C8718100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33223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《财务影响力与跨部门沟通技巧》培训心得分享V1.0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财务影响力概述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培训心得分享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推动跨部门合作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通过培训，促进财务人员与其他部门的相互理解与合作，共同推动公司业务发展。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提升财务人员的跨部门沟通能力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通过培训，使财务人员掌握与其他部门有效沟通的技巧和策略，提高沟通效率。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强化财务影响力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培训旨在帮助财务人员深入了解公司业务，从而更好地发挥财务在决策中的影响力。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简要介绍本次培训的主题、目的和内容概述。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培训主题介绍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分享个人在培训中的收获和感悟，以及对未来工作的展望和计划。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培训心得与展望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详细阐述财务人员在与其他部门沟通时应掌握的技巧和策略，包括倾听、表达、反馈等方面。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分析财务人员在公司决策中的地位和作用，提出提升财务影响力的方法和建议。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财务影响力提升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分享一些成功的跨部门合作案例，总结合作中的经验和教训，鼓励财务人员积极参与跨部门合作。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跨部门合作实践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财务影响力概述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财务影响力定义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财务影响力是指财务部门在企业内部和外部环境中，通过有效的财务管理和沟通手段，对企业决策、资源配置和风险控制等方面产生积极影响的能力。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随着企业竞争的加剧和市场环境的变化，财务影响力已成为企业核心竞争力的重要组成部分。提升财务影响力有助于企业在复杂多变的市场环境中保持竞争优势，实现可持续发展。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财务影响力的定义与重要性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财务影响力在企业管理中的作用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财务部门通过提供准确、及时的财务信息和分析，为企业高层决策提供有力支持，推动企业战略目标的实现。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财务部门通过预算管理、成本控制等手段，优化企业资源配置，提高资源使用效率，为企业创造更多价值。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财务部门负责企业风险管理，通过建立完善的风险识别、评估和应对机制，降低企业经营风险，保障企业稳健发展。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财务人员应具备创新思维，不断探索新的财务管理模式和方法，提高财务管理效率和效果，推动企业财务管理水平的提升。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财务人员需具备扎实的财务知识、技能和经验，能够对企业财务状况进行准确分析和判断，为决策提供有力依据。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财务人员应具备良好的沟通能力，能够与其他部门保持顺畅沟通，确保财务信息在企业内部的有效传递和共享。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财务人员需要具备战略思维，站在企业战略高度思考问题，主动关注企业发展趋势和市场环境变化，为企业战略制定和执行提供财务支持。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提升财务影响力的关键因素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信息传递失真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不同部门间存在专业壁垒，信息传递过程中容易出现失真现象。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各部门工作目标可能存在差异，导致沟通时难以达成共识。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资源争夺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跨部门合作中，资源分配往往成为沟通的焦点和难点。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有效的跨部门沟通能够消除信息壁垒，提升工作效率。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促进协同合作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强化跨部门沟通有助于增进彼此了解，促进协同合作。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实现企业目标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通过跨部门沟通，可以确保各部门工作与企业整体目标保持一致。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跨部门沟通的挑战与重要性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制定沟通计划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选择合适的沟通方式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建立反馈机制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建立有效沟通机制的方法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在沟通前明确双方的目标和期望，确保沟通有的放矢。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根据沟通内容和参与人员的特点，选择合适的沟通方式，如会议、电话、邮件等。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提前制定详细的沟通计划，包括沟通主题、时间、地点、参与人员等。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在沟通过程中建立反馈机制，及时了解对方的需求和意见，确保信息准确传递。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在沟通后及时进行跟进，确保双方对沟通结果达成共识，并推动后续工作的落实。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协商技巧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在出现分歧时，运用协商技巧寻求双方都能接受的解决方案。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通过提问了解对方的需求和意见，引导对话深入进行。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在沟通过程中保持倾听，理解对方的观点和立场，避免误解和冲突。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清晰、准确地表达自己的观点和想法，让对方易于理解。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沟通技巧在跨部门合作中的应用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https://d.book118.com/816033223030010051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2024-09-16T20:31:40.054</cp:lastPrinted>
  <dcterms:created xsi:type="dcterms:W3CDTF">2024-09-16T12:31:40Z</dcterms:created>
  <dcterms:modified xsi:type="dcterms:W3CDTF">2024-09-16T12:31:42Z</dcterms:modified>
</cp:coreProperties>
</file>