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D0C66-216C-4FE0-915E-BDC0312AC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FB33C-F4BF-4D88-BDD0-09AEF2E89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8B5CB5-E05D-49EA-B96D-D6B5A05B2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AF9D04-BED0-4851-883B-FDD0F39B7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DB75AE-D512-416A-B838-49006C43B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2080C4-9150-4642-B1E6-2FBA8A4D3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8C9DA6-59DD-423D-A45E-F2D789F21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78F807-2BB6-49AF-8242-515D4D092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7654E8-A9CB-4D8B-8CED-A603DDE7F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84EF6-7E78-4E4D-A516-28D056546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85C31-A9D8-4FA0-8D7E-B8F1C1092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03322311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全面了解房地产营销的最新趋势</a:t>
            </a:r>
            <a:endParaRPr lang="en-US" sz="40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2024-01-08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房地产营销概述</a:t>
            </a:r>
            <a:endParaRPr lang="en-US" sz="21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最新房地产营销趋势</a:t>
            </a:r>
            <a:endParaRPr lang="en-US" sz="21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房地产营销策略</a:t>
            </a:r>
            <a:endParaRPr lang="en-US" sz="21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房地产营销案例分析</a:t>
            </a:r>
            <a:endParaRPr lang="en-US" sz="21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如何应对房地产营销挑战</a:t>
            </a:r>
            <a:endParaRPr lang="en-US" sz="21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66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en-US" sz="75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房地产营销概述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房地产营销的定义和重要性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房地产营销是指通过一系列活动，将房地产产品或服务从开发商传递给消费者，以满足市场需求的过程。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重要性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随着房地产市场的竞争加剧，有效的营销策略对于吸引潜在客户、提升品牌形象、促进销售和提高市场份额至关重要。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地产营销起源于20世纪初，随着城市化进程加速和房地产市场的兴起而发展。早期的营销手段较为简单，如报纸广告和户外广告牌。随着科技的发展，数字营销、社交媒体和大数据分析等新兴手段逐渐成为主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历史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，房地产营销将继续朝着数字化、个性化和多元化的方向发展。数字化技术将进一步渗透到营销活动的各个环节，提高效率和精准度。同时，随着消费者需求的多样化，个性化营销和服务将更加受到重视。此外，跨界合作和整合营销也将成为未来发展的重要趋势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房地产营销的历史和发展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en-US" sz="75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最新房地产营销趋势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数字化营销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数字化营销：随着互联网和移动设备的普及，房地产开发商越来越依赖数字化渠道进行营销和推广。数字化营销包括搜索引擎优化（SEO）、付费在线广告（如Google AdWords和Facebook Ads）、电子邮件营销等。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社交媒体营销：社交媒体平台（如微信、微博、抖音等）已成为房地产营销的重要渠道。开发商通过发布内容、互动交流等方式，吸引潜在客户的关注，提高品牌知名度和影响力。</a:t>
            </a:r>
            <a:endParaRPr lang="en-US" sz="9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内容营销：内容营销是一种通过创造有价值的内容吸引潜在客户的策略。开发商通过撰写博客文章、制作视频、发布房地产知识等方式，提供有价值的信息，以吸引潜在客户的兴趣并促进销售。</a:t>
            </a:r>
            <a:endParaRPr lang="en-US" sz="9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体验式营销：体验式营销强调为潜在客户提供独特的体验，如虚拟现实（VR）看房、在线直播看房等。这种策略旨在创造一种身临其境的感觉，让潜在客户更好地了解房地产项目，从而激发购买欲望。</a:t>
            </a:r>
            <a:endParaRPr lang="en-US" sz="9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微信营销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微信作为中国最流行的社交媒体平台之一，已成为房地产营销的重要渠道。开发商可以通过微信公众号发布内容、举办线上活动等方式吸引潜在客户。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微博营销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微博是一个广泛使用的社交媒体平台，开发商可以在微博上发布房地产相关信息、与粉丝互动，提高品牌知名度和影响力。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抖音营销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抖音作为短视频平台，具有极高的用户粘性和活跃度。开发商可以通过制作有趣的房地产相关视频吸引潜在客户的关注，提高品牌曝光度。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社交媒体营销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撰写有关房地产行业趋势、购房技巧等方面的博客文章，提供有价值的信息，吸引潜在客户的关注。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625" b="13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博客文章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制作有关房地产项目的介绍视频、购房指南等视频内容，通过视频平台进行传播，提高潜在客户对项目的了解和兴趣。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视频制作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292" r="102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针对购房者关心的问题，制作有关房地产知识的电子书，提供详细的信息和指导，促进销售。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电子书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内容营销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47" b="49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3153" r="315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16" r="31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体验式营销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虚拟现实（VR）看房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通过虚拟现实技术，让客户在家就能体验到实地看房的效果，提供更加便捷、真实的看房体验。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在线直播看房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利用直播平台，邀请专业人士或明星进行在线直播看房，与观众互动交流，提高项目的知名度和曝光度。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互动式展示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通过技术手段将房地产项目与高科技结合，如使用AR技术展示房屋内部装修效果等，为客户提供更加互动、立体的展示效果。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en-US" sz="75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房地产营销策略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精准定位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根据项目特点、地理位置、目标客群等因素，明确项目的目标市场定位，确保营销策略的有效性。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市场调研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深入了解目标市场的需求、竞争态势和消费者行为，为制定精准的营销策略提供依据。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目标市场定位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2" b="165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突出项目的独特优势和卖点，与竞争对手形成差异化，吸引目标客户的关注。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关注市场需求和趋势，通过创新设计满足客户对高品质、个性化产品的追求。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产品差异化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创新设计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独特卖点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https://d.book118.com/816033223113010034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2024-09-03T14:52:04.432</cp:lastPrinted>
  <dcterms:created xsi:type="dcterms:W3CDTF">2024-09-03T06:52:04Z</dcterms:created>
  <dcterms:modified xsi:type="dcterms:W3CDTF">2024-09-03T06:52:06Z</dcterms:modified>
</cp:coreProperties>
</file>