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253C6-1AE8-46BF-A64E-7064856F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CBBCC-AAE3-49BE-82B5-CE1462CAE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9E0C5-885D-4DE4-A5F5-A5CE5F66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C2929-F957-49CD-86BA-D9B6FA06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7C724-825D-4447-AEBC-36F93423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61CFD-67F5-4FEE-87E3-0AB58B22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20D89-8364-4413-95FA-8E837EC6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87EFB-0402-4234-A7DC-C671D616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48371-565C-4DA7-A30F-50DE62DA9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0EBC5-0692-49D1-8062-8EBF5DD36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AAAFA-EEE5-48A3-84AC-8D76276F9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411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06" r="266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32" r="238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社交媒体营销是指利用社交媒体平台进行品牌推广、产品宣传和客户关系管理的营销策略。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社交媒体营销具有互动性、即时性、低成本、高传播速度等特点，能够实现精准定位和个性化营销。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通过社交媒体营销，企业可以扩大品牌知名度和影响力，提高品牌形象和价值。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社交媒体营销能够直接推动产品销售，提高转化率和销售额。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社交媒体营销能够增强与客户的互动和沟通，提升客户满意度和忠诚度。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057" b="190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社交媒体平台如Facebook、Twitter等逐渐兴起，企业开始尝试在社交媒体上发布内容，进行品牌宣传。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随着社交媒体平台的不断发展和用户规模的不断扩大，企业开始重视社交媒体营销，制定更加精细化的营销策略。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随着人工智能、大数据等技术的不断发展，社交媒体营销将更加智能化、精准化，同时社交媒体平台的功能和玩法也将不断创新和丰富。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微信拥有庞大的用户基数，为企业提供了广阔的市场空间。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用户基数大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微信朋友圈、公众号、小程序等工具可以帮助企业建立私域流量，提高营销效果。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私域流量优势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微信提供的数据分析工具可以帮助企业精准定位目标用户，实现个性化推送。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数据分析精准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微博具有即时性特点，信息传播速度快，适合企业进行突发事件营销。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微博上的用户互动度高，企业可以通过与用户互动提高品牌知名度和美誉度。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微博支持多种形式的内容营销，如文字、图片、视频等，可以满足企业不同的营销需求。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抖音以短视频为主要内容形式，可以直观展示产品特点，提高用户购买意愿。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算法推荐精准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抖音的算法推荐机制可以根据用户兴趣推荐相关内容，提高营销效果。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用户粘性高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抖音用户粘性较高，企业可以通过抖音平台长期保持与用户的互动。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35703" y="18490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1435703" y="19875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短视频市场潜力大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快手作为短视频市场的后起之秀，具有较大的市场潜力。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地域性特点突出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快手的用户主要集中在二三线城市和农村地区，企业可以根据市场需求制定相应的营销策略。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快手支持各种形式的创意内容营销，为企业提供了广阔的创意空间。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内容创意丰富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用户年轻化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B站的用户群体以年轻人为主，企业可以通过B站平台与年轻用户建立联系。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内容专业化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B站注重内容的专业性和品质，企业可以通过与UP主合作制作高质量的内容进行营销。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关注目标市场的变化趋势，了解行业动态和竞争对手情况，以便及时调整营销策略。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根据受众特征和需求，将目标市场划分为不同的细分市场，以便更有针对性地开展营销活动。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明确营销目标受众，了解其年龄、性别、兴趣、消费习惯等信息，以便制定更具针对性的营销策略。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内容发布计划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制定内容发布计划，合理安排发布时间、频率和渠道，以提高内容的曝光率和传播效果。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根据目标受众和营销目标，选择适合的内容类型，如文字、图片、视频等。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内容质量把控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确保内容质量，提供有价值、有趣、有吸引力的内容，以吸引受众关注和互动。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https://d.book118.com/816034115230010054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2024-09-22T04:20:39.049</cp:lastPrinted>
  <dcterms:created xsi:type="dcterms:W3CDTF">2024-09-21T20:20:39Z</dcterms:created>
  <dcterms:modified xsi:type="dcterms:W3CDTF">2024-09-21T20:20:41Z</dcterms:modified>
</cp:coreProperties>
</file>