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6C711B-6042-4B92-AF72-911DC688C5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5EB8F2-9706-4F5F-9056-2AE0EF715B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63DC98-B7DE-422E-AC11-9E2A0CECF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ACA2DE-04CE-46E3-95EE-7BA2585D5A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65AB82-FBF7-46FD-86A2-97F5BDB09E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B720F2-978C-4F5C-B2E4-318A901BA2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506F96-3ADE-4366-95B7-813525519B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D1F44-FEC2-4CC4-977B-54AFFF2A09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88DB4B-B938-49AC-B5EC-A0821B4CF5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E9810D-F519-460E-8A26-FBE70A1A2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81B1F6-7C04-4579-BFA0-4D6338F17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3421011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《违的主要表现》ppt课件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违反法律法规的主要表现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违反道德规范的主要表现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违反公司规定的主要表现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违反社会公德的主要表现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违反个人品行的主要表现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违反法律法规的主要表现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1929" r="1192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违法行为是指违反国家法律法规规定的、具有违法性的行为。</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违法行为通常包括但不限于刑事犯罪、行政违法等，如盗窃、诈骗、杀人、放火等，这些行为严重侵犯了国家、社会和个人的合法权益，需要受到法律的制裁和惩罚。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违法行为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25" r="9625"/>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违规行为是指违反特定行业、组织或团体内部规定的行为。</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违规行为通常发生在特定的组织或团体中，如企业、学校、医院等，这些组织或团体为了维护内部秩序和规范，会制定相应的规章制度，违规行为包括但不限于违反工作纪律、考试作弊、医疗事故等。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违规行为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失职行为是指因疏忽大意或过于自信而未履行职责或未正确履行职责的行为。</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失职行为通常涉及到职责和义务的履行问题，如公务员不履行职责、医生误诊等，这些行为虽然没有直接违反法律法规，但也会造成一定的不良后果，需要承担相应的责任和惩罚。</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8875" r="18875"/>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失职行为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违反道德规范的主要表现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不诚实行为</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欺诈</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故意提供错误信息或隐瞒关键事实，以欺骗他人。</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造假</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篡改记录、证书或文件，以获取不正当利益。</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虚报</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夸大或歪曲事实，以误导他人。</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不尊重他人行为</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侮辱</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基于种族、性别、宗教等因素，对他人进行不公平对待。</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歧视</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无视</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无视他人的权利、需求或感受，不尊重他人的意见和决定。</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使用粗鲁、侮辱性语言或做出侮辱性行为。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拒绝承认自己的错误或过失，将责任转嫁给其他人。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推卸责任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00" r="1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缺乏自律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375" r="14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疏忽职守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917" r="16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不遵守社会规则、法律或职业道德标准。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在工作或生活中，不认真履行自己的职责和义务，导致不良后果。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不负责任行为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违反公司规定的主要表现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https://d.book118.com/816034210111010033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2024-09-02T00:54:13.904</cp:lastPrinted>
  <dcterms:created xsi:type="dcterms:W3CDTF">2024-09-01T16:54:13Z</dcterms:created>
  <dcterms:modified xsi:type="dcterms:W3CDTF">2024-09-01T16:54:16Z</dcterms:modified>
</cp:coreProperties>
</file>