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4D4B7-25F1-41F3-BC05-68679B1A0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03ED0-0996-42AA-9B23-27C01B069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0FDF8-CD2B-4612-B347-DE7DF8D5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15ED2-387F-4BA9-B664-648C2FEDF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5D2CD1-9F7F-4D31-AA6A-592948A05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788F0-202D-49AD-8B94-B6AD412F0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C28266-51F6-47E1-85B4-7DD01896B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EA5AC-B433-498B-A69D-48F15544F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B36B0-BD90-42B6-89FF-27084BFA2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EB58E-6B65-422A-8656-6AF30278B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39E24-7AE5-4AC6-BDF4-9DE8154DF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34230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推行小学“以学生为中心”教学模式的提升方案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“以学生为中心”教学模式的理论基础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小学“以学生为中心”教学模式的实践探索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教师角色的转变与专业发展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教学评价与反馈机制的建立与完善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家校合作与社会资源的整合利用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当前小学教学中，许多学校仍采用传统的“以教师为中心”的教学模式，学生处于被动接受知识的状态，缺乏主动学习和思考的机会。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传统教学模式的局限性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传统教学模式往往忽视学生的个体差异，采用“一刀切”的教学方式，导致部分学生无法适应教学进度和难度，影响学习效果。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学生个体差异被忽视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随着教育改革的深入推进，越来越多的学校开始尝试推行“以学生为中心”的教学模式，以更好地满足学生的个性化需求。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教育改革的趋势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激发学生的学习兴趣和主动性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通过引导学生参与课堂活动、自主探究和合作学习等方式，激发学生的学习兴趣和主动性，提高学生的学习效果。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培养学生的创新能力和批判性思维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鼓励学生提出自己的观点和想法，培养学生的创新能力和批判性思维，以适应未来社会的发展需求。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促进学生的全面发展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通过关注学生的个体差异和需求，提供个性化的教学支持和辅导，促进学生的全面发展，包括知识、技能、情感态度等方面。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推行“以学生为中心”教学模式的意义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“以学生为中心”教学模式的理论基础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这一理念强调学生在教学过程中的主体地位，认为学生应该积极参与学习，主动建构知识。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每个学生都是独特的个体，具有不同的学习风格、兴趣和需求。以学生为中心的教学模式尊重学生的个性差异，提供个性化的学习支持。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学生主体性的教育理念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尊重学生的个性差异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学生是学习的主体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知识是建构的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强调学生的主动性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建构主义认为知识不是通过教师的传授而获得的，而是学生在一定的情境下，借助教师和同伴的帮助，利用必要的学习资料，通过意义建构的方式获得的。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建构主义强调学生在学习过程中的主动性，鼓励学生通过探究、发现、合作等方式建构知识。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建构主义学习理论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多元智能的定义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多元智能理论认为人类的智能是多元化的，包括语言智能、数学逻辑智能、空间智能、身体运动智能、音乐智能、人际智能、自我认知智能和自然认知智能等。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尊重学生的多元发展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以学生为中心的教学模式尊重每个学生的多元智能发展，提供多种方式和途径让学生展示和发展自己的智能。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05" r="110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多元智能理论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小学“以学生为中心”教学模式的实践探索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课堂教学模式的改革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灵活多样的教学方式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采用讲解、讨论、示范、案例分析等多种教学方式，激发学生的学习兴趣和主动性。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学生参与课堂设计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鼓励学生参与课堂设计，提出自己的想法和建议，增强学生的主体意识和责任感。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个性化教学策略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针对不同学生的特点和需求，采用个性化的教学策略，提高教学效果。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学习方法与技能的培养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教授学生有效的学习方法和技能，如阅读、笔记、复习、思考等，提高学生的自主学习能力。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学习计划与监控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指导学生制定学习计划，监控学习进度，及时调整学习策略，确保学习目标的达成。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自主学习意识的培养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通过引导和教育，培养学生的自主学习意识，使学生认识到学习的重要性和自我发展的意义。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学生自主学习能力的培养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学习成果的展示与评价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鼓励学生展示学习成果，采用多种评价方式对学生的学习成果进行评价，激发学生的学习动力。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合作学习小组的组建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组建合作学习小组，鼓励学生之间互相交流、讨论和合作，共同完成学习任务。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探究学习活动的组织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组织探究学习活动，引导学生发现问题、提出问题、解决问题，培养学生的创新精神和实践能力。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学生合作学习与探究学习的引导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教师角色的转变与专业发展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https://d.book118.com/816034230120010040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2024-09-06T21:45:45.254</cp:lastPrinted>
  <dcterms:created xsi:type="dcterms:W3CDTF">2024-09-06T13:45:45Z</dcterms:created>
  <dcterms:modified xsi:type="dcterms:W3CDTF">2024-09-06T13:45:47Z</dcterms:modified>
</cp:coreProperties>
</file>