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50AF0-1342-40B8-AD08-55DFC2666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3CD6C-61B1-4A39-A3D8-E571389D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4101A-3D44-47FD-9709-72074BD9E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99E17-CA3B-42EB-8AC7-8806847AA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2FE75-DDAB-45B4-ADD1-B670DAD2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27CF8-7F4D-41F5-8456-C5ABE220B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6A30D-20F6-4515-AB5D-EBC34358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F0B30-E9D5-4ABF-A124-D1A3A656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9481A-193F-452F-94BC-5EDD44D9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EE60B-7924-4832-B815-48A55EAA4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A827C-C899-4956-B1D4-F4FC04593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79" r:id="rId2"/>
    <p:sldLayoutId id="2147485980" r:id="rId3"/>
    <p:sldLayoutId id="2147485981" r:id="rId4"/>
    <p:sldLayoutId id="2147485982" r:id="rId5"/>
    <p:sldLayoutId id="2147485983" r:id="rId6"/>
    <p:sldLayoutId id="2147485984" r:id="rId7"/>
    <p:sldLayoutId id="2147485985" r:id="rId8"/>
    <p:sldLayoutId id="2147485986" r:id="rId9"/>
    <p:sldLayoutId id="2147485987" r:id="rId10"/>
    <p:sldLayoutId id="214748598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3521012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中学教育如何促进学生的综合素养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中学教育的重要性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中学教育的课程设置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中学教育的教学方法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中学教育中的德育与心理健康教育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中学教育中的学生评价与激励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中学教育的重要性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中学教育在教育体系中的地位</a:t>
            </a:r>
            <a:endParaRPr lang="zh-CN" altLang="en-US"/>
          </a:p>
        </p:txBody>
      </p:sp>
      <p:sp>
        <p:nvSpPr>
          <p:cNvPr id="10490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中学教育是连接基础教育和高等教育的桥梁，为学生未来的学习和职业发展打下坚实的基础。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中学阶段是学生个性发展和价值观形成的关键时期，中学教育对于学生的成长具有至关重要的作用。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中学教育不仅教授知识，还注重培养学生的品德、动手能力和创新精神，是促进学生全面发展的重要阶段。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中学教育在国家教育体系中占有重要地位，是培养社会所需人才和提高国民素质的重要环节。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中学教育对于学生综合素养的影响</a:t>
            </a:r>
            <a:endParaRPr lang="zh-CN" altLang="en-US"/>
          </a:p>
        </p:txBody>
      </p:sp>
      <p:sp>
        <p:nvSpPr>
          <p:cNvPr id="10490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知识积累：中学教育是学生知识储备的关键时期，为未来的学习和职业发展打下基础。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思维能力：中学教育通过引导学生进行思考，培养他们的逻辑思维能力、创新能力和批判性思维。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情感和社会技能：中学教育注重学生的情感教育和社交技能的培养，有助于学生建立积极的人际关系和应对挑战的能力。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价值观和道德观念：中学教育通过德育课程和校园文化活动，引导学生树立正确的价值观和道德观念，培养良好的品德修养。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中学教育的目标与任务</a:t>
            </a:r>
            <a:endParaRPr lang="zh-CN" altLang="en-US"/>
          </a:p>
        </p:txBody>
      </p:sp>
      <p:sp>
        <p:nvSpPr>
          <p:cNvPr id="10491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引导学生树立正确的价值观、人生观和世界观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培养学生的学习能力，为未来发展奠定基础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提高学生的综合素质，促进全面发展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培养学生的创新精神和实践能力，为社会发展做出贡献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中学教育的课程设置</a:t>
            </a:r>
            <a:endParaRPr lang="zh-CN" altLang="en-US"/>
          </a:p>
        </p:txBody>
      </p:sp>
      <p:sp>
        <p:nvSpPr>
          <p:cNvPr id="104922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基础课程的设置与作用</a:t>
            </a:r>
            <a:endParaRPr lang="zh-CN" altLang="en-US"/>
          </a:p>
        </p:txBody>
      </p:sp>
      <p:sp>
        <p:nvSpPr>
          <p:cNvPr id="104930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基础课程为学生提供了全面的知识体系，为未来的学习和职业发展打下基础。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基础课程包括语文、数学、英语等科目，旨在培养学生的基本知识和技能。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基础课程注重培养学生的思维能力和学习方法，有助于提高学生的综合素质。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基础课程对于学生的品德教育和人文素养培养也起到了重要作用。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拓展课程的设置与作用</a:t>
            </a:r>
            <a:endParaRPr lang="zh-CN" altLang="en-US"/>
          </a:p>
        </p:txBody>
      </p:sp>
      <p:sp>
        <p:nvSpPr>
          <p:cNvPr id="10493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拓展课程的概念和目的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拓展课程对学生综合素养的提升效果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拓展课程的具体设置和实施方式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拓展课程在中学教育中的地位和作用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实践课程的设置与作用</a:t>
            </a:r>
            <a:endParaRPr lang="zh-CN" altLang="en-US"/>
          </a:p>
        </p:txBody>
      </p:sp>
      <p:sp>
        <p:nvSpPr>
          <p:cNvPr id="10494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实践课程的作用：通过实践让学生更好地理解和掌握知识，提高解决问题的能力，增强团队合作和沟通能力。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实践课程的效果：能够激发学生的学习兴趣和主动性，培养其创新思维和实践能力，为未来的学习和工作打下坚实的基础。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实践课程的意义：培养学生动手能力和实践能力，增强创新意识和创造力。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实践课程的内容：包括实验、社会实践、科技活动等，涉及各个学科领域。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课程设置如何影响学生的综合素养</a:t>
            </a:r>
            <a:endParaRPr lang="zh-CN" altLang="en-US"/>
          </a:p>
        </p:txBody>
      </p:sp>
      <p:sp>
        <p:nvSpPr>
          <p:cNvPr id="10495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课程设置的多样性：提供多种学科和活动，培养学生的兴趣和才能，提升综合素养。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课程设置的平衡性：注重知识传授与能力培养相结合，促进学生全面发展。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课程设置的实践性：通过实验、社会实践等活动，培养学生的实践能力和创新精神。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课程设置的个性化：根据学生的兴趣和特长，提供个性化的课程选择，挖掘学生的潜力。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中学教育的教学方法</a:t>
            </a:r>
            <a:endParaRPr lang="zh-CN" altLang="en-US"/>
          </a:p>
        </p:txBody>
      </p:sp>
      <p:sp>
        <p:nvSpPr>
          <p:cNvPr id="104957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传统教学方法的优缺点</a:t>
            </a:r>
            <a:endParaRPr lang="zh-CN" altLang="en-US"/>
          </a:p>
        </p:txBody>
      </p:sp>
      <p:sp>
        <p:nvSpPr>
          <p:cNvPr id="1049650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传统教学方法的优势：能够系统地传授知识，有利于学生掌握基础知识和技能。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传统教学方法的不足：过于注重知识的灌输，忽视了学生的主动性和创造性，不利于培养学生的综合素质。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现代教学方法的探索与实践</a:t>
            </a:r>
            <a:endParaRPr lang="zh-CN" altLang="en-US"/>
          </a:p>
        </p:txBody>
      </p:sp>
      <p:sp>
        <p:nvSpPr>
          <p:cNvPr id="104970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翻转课堂：以学生为中心，课前预习，课堂讨论与深化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0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合作学习：培养学生团队协作与沟通能力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项目式学习：真实情境中解决问题，提升学生创新能力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个性化教学：关注学生个体差异，激发学生潜能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教学方法如何影响学生的综合素养</a:t>
            </a:r>
            <a:endParaRPr lang="zh-CN" altLang="en-US"/>
          </a:p>
        </p:txBody>
      </p:sp>
      <p:sp>
        <p:nvSpPr>
          <p:cNvPr id="10497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教学方法：启发式教学，引导学生主动思考，培养创新思维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影响：教学方法的合理运用可以提高学生的综合素养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具体措施：采用多种教学方法，注重学生的个性发展，培养学生的自主学习能力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综合素养：知识、能力、情感、态度等方面的全面发展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https://d.book118.com/816035210124010032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中学教育如何促进学生的综合素养</vt:lpstr>
      <vt:lpstr>目录</vt:lpstr>
      <vt:lpstr>添加章节标题</vt:lpstr>
      <vt:lpstr>中学教育的重要性</vt:lpstr>
      <vt:lpstr>中学教育在教育体系中的地位</vt:lpstr>
      <vt:lpstr>中学教育对于学生综合素养的影响</vt:lpstr>
      <vt:lpstr>中学教育的目标与任务</vt:lpstr>
      <vt:lpstr>中学教育的课程设置</vt:lpstr>
      <vt:lpstr>基础课程的设置与作用</vt:lpstr>
      <vt:lpstr>拓展课程的设置与作用</vt:lpstr>
      <vt:lpstr>实践课程的设置与作用</vt:lpstr>
      <vt:lpstr>课程设置如何影响学生的综合素养</vt:lpstr>
      <vt:lpstr>中学教育的教学方法</vt:lpstr>
      <vt:lpstr>传统教学方法的优缺点</vt:lpstr>
      <vt:lpstr>现代教学方法的探索与实践</vt:lpstr>
      <vt:lpstr>教学方法如何影响学生的综合素养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2024-08-31T15:05:49.192</cp:lastPrinted>
  <dcterms:created xsi:type="dcterms:W3CDTF">2024-08-31T07:05:49Z</dcterms:created>
  <dcterms:modified xsi:type="dcterms:W3CDTF">2024-08-31T07:05:51Z</dcterms:modified>
</cp:coreProperties>
</file>