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69980A-4BB5-4C00-926C-03B6B6894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96DB6-C8FA-439D-B81B-94FBCA3AB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24BF5F-D29B-4556-8666-78A2E0416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FE4FBC-AEEC-4D9C-A0E0-C6504CE4A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6D99B6-3B11-43CC-8786-2FF7B1A677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82ECC9-9E9A-41B7-A4E7-D8CB20344E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FC6D81-4B33-4BB1-9314-EFFFAE88FD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753DB-0E94-4A4A-860A-9CF27DA81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AF907-4231-4347-A4A9-79ACA82588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ED6932-23F7-42A6-80E8-826BBD97F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2FA254-B7F7-42D9-BBF8-EA30940E7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3521402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通信、接口、网络、协议、总线的区别和联系</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通信基础概念与原理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接口技术与应用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协议层次结构与功能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总线技术与应用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区别与联系总结</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通信基础概念与原理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通信定义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通信是指信息在发送端和接收端之间传输的过程，涉及信号的编码、传输和解码等环节。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通信分类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根据通信方式不同，可分为有线通信和无线通信；根据信号性质不同，可分为模拟通信和数字通信。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36" r="51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使用模拟信号进行通信，模拟信号是连续变化的物理量，如语音、视频等。模拟通信具有传输质量易受干扰、难以实现加密等缺点。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使用数字信号进行通信，数字信号是不连续、离散的二进制代码。数字通信具有抗干扰能力强、易于加密等优点，是现代通信的主流方式。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模拟通信与数字通信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数字通信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模拟通信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信道是信号传输的通道，具有带宽、噪声、失真等特性。带宽决定了信道传输数据的能力，噪声和失真会影响信号传输的质量。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信道特性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传输介质是信号传输的物理媒介，包括双绞线、同轴电缆、光纤、无线电磁波等。不同传输介质具有不同的传输特性和适用场景。例如，光纤具有高带宽、低损耗等优点，适用于高速、远距离通信；无线电磁波则适用于移动通信和无线局域网等场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传输介质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信道特性及传输介质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接口技术与应用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接口定义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接口是一种连接两个不同系统或设备的规范或标准，用于实现数据交换和通信。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接口的主要功能是提供一种标准化的方式，使得不同的系统或设备能够相互识别和通信，从而实现数据的传输和共享。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00" r="21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接口定义及功能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常见的接口类型包括USB、HDMI、RJ45、SATA等。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常见接口类型</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串行高级技术附件接口，主要用于计算机内部硬盘驱动器和光驱的连接。</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SATA接口</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通用串行总线接口，支持热插拔，数据传输速率快，广泛应用于计算机外围设备和消费电子产品中。</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USB接口</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高清晰度多媒体接口，主要用于传输高清视频和音频信号，支持高清电视、投影仪等设备。</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HDMI接口</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以太网接口，用于连接计算机和网络设备，实现网络通信。</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RJ45接口</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常见接口类型与特点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242" r="222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接口通过电缆、插头等物理媒介将不同设备连接起来，形成通信链路。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实现设备间的物理连接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不同设备可能采用不同的数据格式进行通信，接口可以实现数据格式的转换和匹配，确保数据的正确传输。</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数据格式转换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在通信过程中，信号可能会受到衰减和干扰，接口可以对信号进行放大和整形，保证信号的稳定传输。</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信号放大与传输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接口通常具备错误检测机制，能够检测并处理传输过程中的错误数据，提高通信的可靠性。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错误检测与处理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接口在通信系统中的作用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网络技术基础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4" r="1462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网络是由若干节点和连接这些节点的链路构成，表示诸多对象及其相互联系。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网络定义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网络主要由节点和链路两大基本要素构成。节点可以是计算机、集线器、交换机或路由器等，它们负责数据的处理和转发；链路则是连接这些节点的物理或逻辑通路，负责数据的传输。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构成要素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网络定义及构成要素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局域网（LAN）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局域网是一种在小范围内实现的计算机网络，通常局限于一个建筑物内或者一个校园内。它主要的特点是传输速度快，成本低，易于管理和维护。</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广域网（WAN）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广域网是一种覆盖范围广的计算机网络，通常跨越不同的城市、地区甚至国家。它主要的特点是传输距离远，需要借助公共传输网络（如电话网）进行通信，因此成本较高。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互联网（Internet）</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互联网是由全球范围内的各种类型的计算机网络互相连接而成的一个巨大的网络。它主要的特点是开放性、全球性、交互性和信息资源的丰富性。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局域网、广域网和互联网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网络拓扑结构和传输方式</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网络拓扑结构是指网络中各个节点之间的连接方式和布局形式。常见的网络拓扑结构有星型、环型、总线型、树型和网状型等。不同的拓扑结构有着不同的特点和适用场景。</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网络拓扑结构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网络传输方式是指数据在网络中传输时所采用的方式和协议。常见的网络传输方式有单播、广播和组播等。单播是指从一个节点向另一个节点发送数据；广播是指向网络中所有节点发送数据；组播则是指向网络中一组特定的节点发送数据。不同的传输方式有着不同的效率和可靠性要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传输方式</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https://d.book118.com/816035214021010050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2024-09-15T05:50:41.098</cp:lastPrinted>
  <dcterms:created xsi:type="dcterms:W3CDTF">2024-09-14T21:50:41Z</dcterms:created>
  <dcterms:modified xsi:type="dcterms:W3CDTF">2024-09-14T21:50:43Z</dcterms:modified>
</cp:coreProperties>
</file>