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1CECF7-A0AD-445F-8784-9103B8AAD2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66787-E3D2-4603-A1A7-37EE9A77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372A8-DE4D-465F-8B8E-FF0D1146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AF83B-671F-483D-A670-9D25A912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EEAB-CA75-4752-842C-B65BA32F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08DC8-5238-496C-8747-2351C17B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63770-7571-4ED9-8A81-E33E6E4A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ED6A6-3172-4621-9156-CCF7D778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3D954-0535-434A-B74A-78E0B1A9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59ACA-5D9F-45F9-A59C-7FF4A0DD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226C1-99B3-4A5B-90B3-B50321C55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3900-1864-40C0-9505-DFC29254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92A512-1F8C-4E91-A26A-98B96731F4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D41C1A-9443-4284-A39E-2E7156A1F4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200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企业礼仪培训如何帮助员工达成职业目标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企业礼仪培训的课程设置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什么是企业礼仪培训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企业礼仪培训是指为员工提供关于职场礼仪、沟通技巧、形象管理等方面的培训课程。它帮助员工提升专业素养，增强团队合作能力，提高工作效率。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为什么企业礼仪培训很重要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提高职业形象和专业素养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创造良好的工作环境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良好的沟通技巧是企业礼仪培训中的重要内容，它能帮助员工与同事、客户更好地沟通，提高工作效率。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仪态大方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商务拜访礼仪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增加职业自信心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基础礼仪培训课程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基础礼仪培训课程涵盖仪表形象规范、言行举止等方面的培训内容，旨在帮助新入职员工和基层员工建立良好的职业形象，提升专业素养。员工通过学习礼仪规范，能够更好地融入企业文化，展现出良好的形象和品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学习如何清晰表达思想和观点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培养言谈和表达能力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提升谈判和沟通技能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商务礼仪规范课程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了解商务活动中的礼仪行为准则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商务场合礼仪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培养在商务场合的社交技能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提升商务场合形象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通过团队合作游戏锻炼团队精神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促进成员之间的合作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借助实际案例进行团队建设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团队建设和协作培训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通过企业礼仪培训，员工综合能力得到提升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借助礼仪培训，员工更容易实现职业目标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职业目标实现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培训帮助提升团队凝聚力和协作精神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在线培训是通过网络平台进行远程培训的方式。这种培训方式灵活方便，不受地点限制，节约时间和成本，适合于员工学习和提升的需求。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班内培训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效果更直接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专业师资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内训师培训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培训能力提升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内部培训师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结合外部专业资源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外部培训机构合作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与专业培训机构合作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https://d.book118.com/816042001013010104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企业礼仪培训如何帮助员工达成职业目标</vt:lpstr>
      <vt:lpstr>目录</vt:lpstr>
      <vt:lpstr>第一章 企业礼仪培训的重要性</vt:lpstr>
      <vt:lpstr>什么是企业礼仪培训</vt:lpstr>
      <vt:lpstr>为什么企业礼仪培训很重要</vt:lpstr>
      <vt:lpstr> </vt:lpstr>
      <vt:lpstr>企业礼仪培训的内容</vt:lpstr>
      <vt:lpstr>企业礼仪培训的效果</vt:lpstr>
      <vt:lpstr>第2章 企业礼仪培训的课程设置</vt:lpstr>
      <vt:lpstr> </vt:lpstr>
      <vt:lpstr>沟通技巧培训课程</vt:lpstr>
      <vt:lpstr>商务礼仪规范课程</vt:lpstr>
      <vt:lpstr>团队建设和协作培训</vt:lpstr>
      <vt:lpstr>总结</vt:lpstr>
      <vt:lpstr>第三章 企业礼仪培训的实施方式</vt:lpstr>
      <vt:lpstr> </vt:lpstr>
      <vt:lpstr>班内培训</vt:lpstr>
      <vt:lpstr>内训师培训</vt:lpstr>
      <vt:lpstr>外部培训机构合作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2024-09-29T15:01:38.370</cp:lastPrinted>
  <dcterms:created xsi:type="dcterms:W3CDTF">2024-09-29T07:01:38Z</dcterms:created>
  <dcterms:modified xsi:type="dcterms:W3CDTF">2024-09-29T07:01:40Z</dcterms:modified>
</cp:coreProperties>
</file>