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91900-A45C-4465-9EED-DEB2229C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AE23C-05CC-4D1D-9772-CD201E45D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8AF6A-1AC2-4931-8E80-B1D4E8859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AABD8-A3CB-4B2E-8991-FCC42FFA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21A03-9209-4A9E-81ED-BCC420EC3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2264E-A70E-421F-9BCB-2C10D42D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3E175-4B89-4B81-8045-02AE22EE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522C1-F6F4-42AE-B49A-07AF4ECD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30B91-FD0D-4B36-82FF-D4F1216C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F102C-3493-4DF3-ACB0-4B1CB938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67100-AAF2-4C1B-A2C1-98EC6D8D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42211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共济南市委宣传部\n## 1.中共济南市委宣传部的组织结构及职责\n### 1.1中共济南市委宣传部的组织结构概述\n### 1.2中共济南市委宣传部的主要职责\n### 1.3中共济南市委宣传部的工作机制与流程\n## 2.中共济南市委宣传部的工作重点与成果\n### 2.1中共济南市委宣传部的工作重点及目标\n### 2.2中共济南市委宣传部的工作成果展示\n### 2.3中共济南市委宣传部的经验总结与改进措施\n## 3.中共济南市委宣传部在意识形态工作方面的作用\n### 3.1中共济南市委宣传部在意识形态工作方面的职责\n### 3.2中共济南市委宣传部在意识形态工作方面的具体措施\n### 3.3中共济南市委宣传部在意识形态工作方面的成果与影响\n## 4.中共济南市委宣传部在媒体宣传与舆论引导方面的作用\n### 4.1中共济南市委宣传部在媒体宣传与舆论引导方面的职责\n### 4.2中共济南市委宣传部在媒体宣传与舆论引导方面的具体措施\n### 4.3中共济南市委宣传部在媒体宣传与舆论引导方面的成果与影响\n## 5.中共济南市委宣传部在文化建设与发展方面的作用\n### 5.1中共济南市委宣传部在文化建设与发展方面的职责\n### 5.2中共济南市委宣传部在文化建设与发展方面的具体措施\n### 5.3中共济南市委宣传部在文化建设与发展方面的成果与影响\n## 6.中共济南市委宣传部在未来发展展望\n### 6.1中共济南市委宣传部面临的挑战与机遇\n### 6.2中共济南市委宣传部未来的发展方向与目标\n### 6.3中共济南市委宣传部为实现未来发展目标所采取的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中共济南市委宣传部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中共济南市委宣传部的组织结构及职责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宣传部是中共济南市委的重要职能部门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负责组织和指导全市的理论、宣传、文化和意识形态工作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为市委提供思想理论、舆论支持和精神文化产品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宣传部下设多个科室和部门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办公室、理论教育科、宣传科、新闻科、文化科、网络宣传管理科等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各科室分工明确，负责不同领域的宣传工作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宣传部与其他部门密切合作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与市委组织部、市委统战部、市政府新闻办等部门建立沟通协调机制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形成全市宣传工作合力，共同推进宣传工作各项任务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中共济南市委宣传部的组织结构概述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组织和指导全市党员干部学习党的基本理论、基本路线、基本方略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把握宣传工作的正确政治方向，确保党的理论方针政策在全市得到有效传播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贯彻落实党的理论和路线方针政策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贯彻落实中央和省委关于意识形态工作的决策部署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加强对意识形态领域的分析研判和引导，维护意识形态安全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加强意识形态工作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制定全市宣传工作计划和方案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组织重大主题宣传、典型宣传、形势政策宣传等活动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指导和协调全市各类媒体开展宣传工作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组织和指导全市宣传工作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制定宣传工作计划和方案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根据中央、省委和市委的决策部署，制定全市宣传工作计划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明确宣传工作的目标、任务、要求和时间安排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组织和实施宣传工作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按照宣传工作计划和方案，组织各部门、各单位开展宣传工作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加强宣传工作的组织协调和督查指导，确保宣传工作取得实效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评估和反馈宣传工作效果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对宣传工作的成效进行评估和总结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及时调整宣传工作计划和方案，不断提高宣传工作质量和水平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中共济南市委宣传部的工作机制与流程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中共济南市委宣传部的工作重点与成果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深入学习宣传贯彻习近平新时代中国特色社会主义思想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组织开展理论学习、宣讲、研究等活动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推动习近平新时代中国特色社会主义思想深入人心、落地生根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加强意识形态工作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贯彻落实中央和省委关于意识形态工作的决策部署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加强对意识形态领域的分析研判和引导，维护意识形态安全</a:t>
                </a:r>
                <a:endParaRPr/>
              </a:p>
            </p:txBody>
          </p:sp>
          <p:pic>
            <p:nvPicPr>
              <p:cNvPr id="2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推动全市宣传工作创新发展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适应新时代宣传工作需要，创新宣传理念、手段和方法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提高宣传工作质量和水平，增强宣传工作的吸引力和影响力</a:t>
                </a:r>
                <a:endParaRPr/>
              </a:p>
            </p:txBody>
          </p:sp>
          <p:pic>
            <p:nvPicPr>
              <p:cNvPr id="2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中共济南市委宣传部的工作重点及目标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理论学习深入人心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通过举办培训班、讲座、研讨会等形式，深化党员干部对习近平新时代中国特色社会主义思想的学习和理解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党员干部的理论素养和党性修养得到提高</a:t>
                </a:r>
                <a:endParaRPr/>
              </a:p>
            </p:txBody>
          </p:sp>
          <p:sp>
            <p:nvSpPr>
              <p:cNvPr id="2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意识形态工作成效显著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加强了对意识形态领域的分析研判和引导，有效维护了意识形态安全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培育和践行社会主义核心价值观，弘扬了主旋律，凝聚了正能量</a:t>
                </a:r>
                <a:endParaRPr/>
              </a:p>
            </p:txBody>
          </p:sp>
          <p:sp>
            <p:nvSpPr>
              <p:cNvPr id="2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宣传工作创新发展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创新宣传理念、手段和方法，形成了全方位、多层次、立体化的宣传格局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宣传工作的影响力和覆盖面得到扩大，为全市经济社会发展提供了有力的思想舆论支持</a:t>
                </a:r>
                <a:endParaRPr/>
              </a:p>
            </p:txBody>
          </p:sp>
          <p:sp>
            <p:nvSpPr>
              <p:cNvPr id="2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中共济南市委宣传部的工作成果展示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经验总结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始终坚持正确的政治方向，确保宣传工作的正确导向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紧密结合全市中心工作，服务全市改革发展稳定大局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不断创新宣传理念、手段和方法，提高宣传工作质量和水平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进一步深化理论学习，提高党员干部的理论素养和党性修养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进一步加强意识形态工作，维护意识形态安全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进一步推动宣传工作创新发展，提高宣传工作的吸引力和影响力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中共济南市委宣传部的经验总结与改进措施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中共济南市委宣传部在意识形态工作方面的作用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加强对意识形态领域的分析研判和引导，维护意识形态安全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培育和践行社会主义核心价值观，弘扬主旋律，凝聚正能量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贯彻落实中央和省委关于意识形态工作的决策部署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制定全市意识形态工作计划和方案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指导和协调全市各部门、各单位开展意识形态工作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负责指导和协调全市意识形态工作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对全市意识形态工作进行督查和考核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及时发现和解决意识形态领域的问题，确保意识形态工作落到实处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负责意识形态工作督查和考核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中共济南市委宣传部在意识形态工作方面的职责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定期组织专家对意识形态领域进行分析研判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及时发现和解决意识形态领域的问题，确保意识形态安全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加强意识形态领域分析研判</a:t>
                </a:r>
                <a:endParaRPr/>
              </a:p>
            </p:txBody>
          </p:sp>
        </p:grpSp>
        <p:grpSp>
          <p:nvGrpSpPr>
            <p:cNvPr id="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组织开展社会主义核心价值观宣传教育活动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加强道德建设，提高公民道德素质</a:t>
                </a:r>
                <a:endParaRPr/>
              </a:p>
            </p:txBody>
          </p:sp>
          <p:sp>
            <p:nvSpPr>
              <p:cNvPr id="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培育和践行社会主义核心价值观</a:t>
                </a:r>
                <a:endParaRPr/>
              </a:p>
            </p:txBody>
          </p:sp>
          <p:sp>
            <p:nvSpPr>
              <p:cNvPr id="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加强网络舆论引导，维护网络安全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加强对网络平台的监管，净化网络环境</a:t>
                </a:r>
                <a:endParaRPr/>
              </a:p>
            </p:txBody>
          </p:sp>
          <p:sp>
            <p:nvSpPr>
              <p:cNvPr id="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加强网络意识形态工作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中共济南市委宣传部在意识形态工作方面的具体措施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中共济南市委宣传部在意识形态工作方面的成果与影响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意识形态工作成效显著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培育和践行社会主义核心价值观，弘扬主旋律，凝聚正能量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意识形态领域保持了稳定，为全市改革发展稳定大局提供了有力保障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宣传思想工作影响力不断扩大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通过举办各类宣传活动，提高了宣传工作的影响力和覆盖面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为全市经济社会发展提供了有力的思想舆论支持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https://d.book118.com/816042211142010055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中共济南市委宣传部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2024-09-23T04:53:09.185</cp:lastPrinted>
  <dcterms:created xsi:type="dcterms:W3CDTF">2024-09-22T20:53:09Z</dcterms:created>
  <dcterms:modified xsi:type="dcterms:W3CDTF">2024-09-22T20:53:11Z</dcterms:modified>
</cp:coreProperties>
</file>