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B2B33-4DAC-45A1-81BD-BCF9FCD33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4E2DE-9DBC-4384-9508-3B05BF3B4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A47E4-46B1-4196-9EE7-898A5C216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D6A6C-A1E3-4383-BEBC-D1F5AA58E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3E3EF-0A89-4BC6-997E-AAF969B5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D08E8E-3969-49E3-B905-F0A666EA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8DDA56-149D-4A95-ACF5-7AE354C54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8FEEF-D514-498D-A460-CBB752E92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0F06F-9647-4912-937B-98959D38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7C160-A62C-448D-9C18-404C4820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57132-95DA-4211-B1C1-157675846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4302102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经济法课件崔光明10112-个人独资企业法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个人独资企业的设立与组织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个人独资企业的经营与管理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个人独资企业的变更与终止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个人独资企业与其他企业形式的比较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个人独资企业是指由一个自然人投资，财产为投资人个人所有，投资人以其个人财产对企业债务承担无限责任的经营实体。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个人独资企业具有单一投资主体、个人财产所有权、无限责任和非法人资格等特征。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个人独资企业的定义与特征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个人独资企业作为独立的民事主体，享有民事权利能力和民事行为能力，依法享有法人财产权。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个人独资企业享有自主经营权、财产所有权、商号权等权利。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个人独资企业有依法纳税、保护环境、保障职工权益等义务。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个人独资企业的法律地位与权利义务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个人独资企业制度起源于中世纪欧洲的商行制度，在中国起步较晚，但发展迅速，尤其在改革开放以来得到了广泛的应用。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目前，个人独资企业在我国经济社会中占据重要地位，尤其在小型企业、个体工商户等领域较为普遍，为推动经济发展、增加就业发挥了积极作用。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个人独资企业的历史发展与现状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个人独资企业的设立与组织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个人独资企业的设立条件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投资人为一个自然人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个人独资企业由一个自然人出资设立，这个自然人对企业债务承担无限责任。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有合法的企业名称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个人独资企业的名称应当符合国家有关规定，并与其业务相关。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有固定的生产经营场所和必要的生产经营条件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个人独资企业应有固定的经营场所和必要的生产经营条件，这是企业开展正常经营活动的必要条件。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有符合规定的从业人员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个人独资企业应有与其业务规模相适应的从业人员，包括管理人员、技术人员和工人等。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个人独资企业的设立程序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确定投资意向和投资条件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首先，投资者需要明确自己的投资意向和条件，如投资领域、规模、经营方式等。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申请登记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投资者向所在地工商行政管理部门申请登记，提交相关证明文件，如身份证、经营场所证明等。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领取营业执照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工商行政管理部门对申请进行审查，符合条件的，颁发营业执照，个人独资企业正式成立。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个人独资企业的组织形式相对简单，通常由投资者本人或其家庭成员担任主要管理人员。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个人独资企业的内部管理相对灵活，可以根据企业规模和业务需要进行调整。投资者可以自行决定企业的经营策略、人事安排等。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个人独资企业的组织形式与内部管理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个人独资企业的经营与管理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个人独资企业是由一个自然人投资设立，财产为投资者个人所有，投资者以其个人财产对企业债务承担无限责任的经营实体。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个人独资企业具有组织形式简单、投资者责任无限、税收政策优惠等优点，但也存在规模小、资金有限、管理不规范等不足。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个人独资企业的经营模式与特点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4" r="2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个人独资企业应建立健全的财务管理制度，规范财务收支、成本核算、利润分配等方面的管理，确保企业财务信息的真实、完整和合法。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个人独资企业应按照国家税收法律法规的规定缴纳税款，包括个人所得税、企业所得税、增值税等，同时享受相关税收优惠政策。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个人独资企业的财务管理与税收政策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https://d.book118.com/816043021022010032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2024-08-31T00:46:08.765</cp:lastPrinted>
  <dcterms:created xsi:type="dcterms:W3CDTF">2024-08-30T16:46:08Z</dcterms:created>
  <dcterms:modified xsi:type="dcterms:W3CDTF">2024-08-30T16:46:10Z</dcterms:modified>
</cp:coreProperties>
</file>