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9A61EE-D405-4218-8A9B-2D38322419CF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FF23B-9E2C-42DA-A7C4-2FFEF4385A3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8792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65083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1018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1034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1800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49737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0520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438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0116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0912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87354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88466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5348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6117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99850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FF23B-9E2C-42DA-A7C4-2FFEF4385A35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202439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6EEAC-B635-4633-A87B-38D8D292A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98F19-BBFD-4179-A436-E4722382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902A5-6F63-4FB8-8897-BD4F886C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038E6-5D06-4203-8269-AD764084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705EE-FC47-4725-BF57-895B13AE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879AA-FB64-479E-B5E1-53D95C2C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8038F-954E-48B4-8A4A-C77171F0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CB3B3-05E7-4273-B86D-832377EF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8D526-9BE5-4767-8302-9C5C73DD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650E5-18CF-403F-9038-4959DFAD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92338-7299-4DDE-9C19-ECA34EEE3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3105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选拔销售精英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选拔销售精英的重要性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培训与辅导计划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选拔销售精英的重要性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-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优秀的销售人员具备专业的销售技巧和敏锐的市场洞察力，能够更好地满足客户需求，提高客户满意度，从而增加销售量。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选拔出优秀的销售人员，能够直接提升销售业绩，增加企业收入。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39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选拔出优秀的销售人员，能够树立榜样作用，激发其他销售人员的斗志和进取心，增强团队凝聚力。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优秀的销售人员通常具备良好的沟通能力和团队合作精神，能够与其他销售人员紧密合作，共同攻克难关，提升整体销售业绩。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选拔出优秀的销售人员，能够为企业积累宝贵的销售经验和客户资源，为企业长远发展奠定坚实基础。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优秀的销售人员通常具备较强的学习能力和创新意识，能够不断适应市场变化和客户需求变化，推动企业不断改进产品和服务，保持竞争优势。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选拔标准与要求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能够清晰、准确地传达信息，与客户建立良好的沟通关系。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善于倾听，能够准确理解客户的需求和意见。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具备出色的口头和书面表达能力，能够用恰当的语言和方式与不同层次的客户进行有效沟通。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对工作充满热情，能够积极主动地完成各项任务。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具备强烈的责任心和使命感，能够为客户和公司创造价值。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善于与团队成员协作，共同实现团队目标。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强烈的责任心与团队合作精神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善于分析竞争对手和市场环境，制定相应的销售策略和计划。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掌握各种销售技巧和方法，能够有效地开展销售活动并实现销售目标。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r="-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r="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具备敏锐的市场洞察力，能够准确把握市场趋势和客户需求。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优秀的市场分析能力和销售技巧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对所在行业有深入的了解和认识，具备相关的行业经验和知识。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具备一定的客户资源，能够为公司带来更多的业务机会和市场份额。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善于维护和开发客户关系，建立稳定的客户群体和良好的市场口碑。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具备一定的行业经验和客户资源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选拔流程与方法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明确需要选拔的销售精英的数量、职位、工作地点和任职要求等。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确定选拔目标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b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组建选拔团队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设计包括发布信息、筛选简历、初步面试、深入评估、背景调查等环节的选拔流程。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组建由人力资源部门、销售部门领导和资深销售人员组成的选拔团队，确保选拔的专业性和公正性。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制定选拔计划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通过公司官网、社交媒体、招聘网站等渠道发布选拔信息，吸引优秀人才关注。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r="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确定发布渠道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清晰明了地阐述选拔的职位、任职要求、选拔流程和时间安排等信息。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编写选拔公告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通过公司内部通讯、员工推荐等方式，扩大选拔信息的传播范围，提高知晓度。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宣传与推广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发布选拔信息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b="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筛选简历与初步面试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根据任职要求和选拔标准，对收到的简历进行筛选，初步确定符合条件的候选人。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初步面试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对筛选出的候选人进行初步面试，了解其基本情况、工作经验、专业技能和应聘动机等。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根据初步面试的结果，对候选人进行初步评估，确定进入下一轮选拔的名单。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https://d.book118.com/816043105005010103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2024-09-28T02:49:27.071</cp:lastPrinted>
  <dcterms:created xsi:type="dcterms:W3CDTF">2024-09-27T18:49:27Z</dcterms:created>
  <dcterms:modified xsi:type="dcterms:W3CDTF">2024-09-27T18:49:29Z</dcterms:modified>
</cp:coreProperties>
</file>