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91623-5D75-4DC7-8612-D59467CC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E17CD-028B-417B-A77B-66A0FC622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2E9F1-2DD6-4B2C-91E9-D0138FE2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F3D88-953C-4D2C-9990-D403E101E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EDC65-0013-4603-8143-2A0E67B6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197D1-2BB3-4F6D-B899-BB0416C9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580B2-3B9D-4202-B6F5-B5E9B05D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15F26-C041-4F2C-941E-114772AE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359D8-5538-4DDC-A7B2-8DF628468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165C8-5963-4B4C-88E3-6A14FE91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70F7F-8379-4B8A-A5BD-692C5E9E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400422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电力通信安全培训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电力通信安全概述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电力通信安全风险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电力通信安全防护技术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电力通信安全培训内容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电力通信安全培训方法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电力通信安全培训效果评估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电力通信安全概述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https://d.book118.com/816044004225010030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2024-08-29T03:39:28.741</cp:lastPrinted>
  <dcterms:created xsi:type="dcterms:W3CDTF">2024-08-28T19:39:28Z</dcterms:created>
  <dcterms:modified xsi:type="dcterms:W3CDTF">2024-08-28T19:39:30Z</dcterms:modified>
</cp:coreProperties>
</file>