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F7887-ABBD-4E5A-B6A2-A305DB414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80EC7-F3EC-429F-9382-B46827FF0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7F62F-E279-47C8-B2DF-4CB70449E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F1BB0-515E-45B7-B9D3-63D31BEE7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38986E-BB44-4422-B661-82D5AA87B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098E93-B52C-4A41-8880-480B06DAE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DDD7B1-C3E9-4741-A15B-D7DF1214B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595F9-9752-4C18-80A5-17C097227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7486A-BB2B-4CEE-8272-B4F0363BF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48172-9792-46BD-B651-311C87CB1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2EFAC-3B53-43F4-80CD-ED72DD213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45043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远离高压电线的脚手架搭设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高压电线与脚手架安全距离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脚手架搭设前准备工作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脚手架搭设过程中的安全措施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高压电线附近作业注意事项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应急预案与事故处理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高压电线与脚手架安全距离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88" r="308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461" r="144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680" r="1368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指高压电线与脚手架之间的最小允许距离，确保在正常工作条件下，不会因电磁场、电弧放电等因素对人员和设备造成危害。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安全距离定义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保持安全距离是预防触电事故、保障施工现场人员生命安全的关键措施。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安全距离定义及重要性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42" b="40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明确规定高压电线周围的安全区域和限制条件，要求施工单位在搭设脚手架前必须了解并遵守相关法规。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如《建筑施工高处作业安全技术规范》等，详细规定了不同电压等级下，高压电线与脚手架的最小安全距离。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国家电力法规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9500" b="9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在搭设脚手架前，应对施工现场进行全面评估，了解高压电线的走向、电压等级、安全距离等信息。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根据评估结果，采取相应的防护措施，如增加绝缘材料、调整脚手架位置等，确保满足安全距离要求。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动态监测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在脚手架使用过程中，应定期对其进行检查和维护，确保其与高压电线始终保持安全距离。同时，如遇恶劣天气等特殊情况，应加强监测和防范措施。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现场实际情况分析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脚手架搭设前准备工作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勘查地面情况，包括土质、地形、地下管线等，确保脚手架基础稳固。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评估周围环境，如建筑物、树木、道路等，确保搭设过程中不会对周围环境造成损害或影响。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828" r="98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514" b="225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确定高压电线的位置、高度和走向，确保脚手架搭设不会与其产生任何接触或接近危险距离。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708" b="167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根据现场勘查结果，设计合理的脚手架搭设方案，包括结构形式、搭设高度、材料选用等。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方案中应明确安全措施和应急预案，如防雷击、防风、防滑等。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搭设方案需经过专业人员审核和批准，确保方案的安全性和可行性。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搭设方案设计与审核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检查脚手架材料，如钢管、扣件、脚手板等，确保质量合格、无损坏。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准备必要的搭设工具和设备，如扳手、锤子、安全带、安全网等。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对所有材料设备进行登记和分类，确保使用过程中的管理和维护。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4958" b="1495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材料设备检查与准备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脚手架搭设过程中的安全措施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在搭设脚手架前，必须对施工人员进行安全培训，让他们了解高压电线的危险性和安全操作规程。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施工人员需接受交底，明确搭设过程中的安全注意事项和应急措施。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确保施工人员具备必要的电气安全知识和操作技能，能够正确应对突发情况。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0917" r="1091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施工人员安全培训与交底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在搭设过程中，设置明显的安全警示标志，提醒施工人员注意高压电线的存在。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在搭设脚手架时，必须保持与高压电线的安全距离，根据电压等级和实际情况确定最小安全距离。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使用绝缘材料或采取其他绝缘措施，防止脚手架与高压电线接触造成触电事故。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搭设过程中的安全防护措施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https://d.book118.com/816045043225010044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2024-09-13T10:27:06.980</cp:lastPrinted>
  <dcterms:created xsi:type="dcterms:W3CDTF">2024-09-13T02:27:07Z</dcterms:created>
  <dcterms:modified xsi:type="dcterms:W3CDTF">2024-09-13T02:27:08Z</dcterms:modified>
</cp:coreProperties>
</file>